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0" r:id="rId5"/>
    <p:sldId id="261" r:id="rId6"/>
    <p:sldId id="263" r:id="rId7"/>
    <p:sldId id="264" r:id="rId8"/>
    <p:sldId id="262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8" d="100"/>
          <a:sy n="98" d="100"/>
        </p:scale>
        <p:origin x="96" y="2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E1C545C-6B3C-48B6-94A8-9B1B7DDD0C07}" type="doc">
      <dgm:prSet loTypeId="urn:microsoft.com/office/officeart/2005/8/layout/matrix3" loCatId="matrix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8A8D0F5-2850-4FE7-9A49-4DD9A18BF72E}">
      <dgm:prSet/>
      <dgm:spPr/>
      <dgm:t>
        <a:bodyPr/>
        <a:lstStyle/>
        <a:p>
          <a:r>
            <a:rPr lang="ko-KR" dirty="0"/>
            <a:t>태고의 달인이란</a:t>
          </a:r>
          <a:r>
            <a:rPr lang="en-US" dirty="0"/>
            <a:t>? </a:t>
          </a:r>
          <a:r>
            <a:rPr lang="ko-KR" dirty="0"/>
            <a:t>구현 아이디어</a:t>
          </a:r>
          <a:endParaRPr lang="en-US" dirty="0"/>
        </a:p>
      </dgm:t>
    </dgm:pt>
    <dgm:pt modelId="{DCB3DF3E-1A23-4E4E-9A83-C5BFDFD68C42}" type="parTrans" cxnId="{481D8078-F28C-4997-91F7-9AC1449F4269}">
      <dgm:prSet/>
      <dgm:spPr/>
      <dgm:t>
        <a:bodyPr/>
        <a:lstStyle/>
        <a:p>
          <a:endParaRPr lang="en-US"/>
        </a:p>
      </dgm:t>
    </dgm:pt>
    <dgm:pt modelId="{E353C58A-16A8-4CB8-B0E6-01B99E549DE0}" type="sibTrans" cxnId="{481D8078-F28C-4997-91F7-9AC1449F4269}">
      <dgm:prSet/>
      <dgm:spPr/>
      <dgm:t>
        <a:bodyPr/>
        <a:lstStyle/>
        <a:p>
          <a:endParaRPr lang="en-US"/>
        </a:p>
      </dgm:t>
    </dgm:pt>
    <dgm:pt modelId="{4DBE75A3-93CB-4C0B-B10A-ED9D25425C39}">
      <dgm:prSet/>
      <dgm:spPr/>
      <dgm:t>
        <a:bodyPr/>
        <a:lstStyle/>
        <a:p>
          <a:r>
            <a:rPr lang="ko-KR"/>
            <a:t>프로젝트 </a:t>
          </a:r>
          <a:r>
            <a:rPr lang="en-US"/>
            <a:t>TAIGO</a:t>
          </a:r>
          <a:r>
            <a:rPr lang="ko-KR"/>
            <a:t>의 설명</a:t>
          </a:r>
          <a:endParaRPr lang="en-US"/>
        </a:p>
      </dgm:t>
    </dgm:pt>
    <dgm:pt modelId="{282D59CF-46B1-4169-B5E0-B7BA2BA679F1}" type="parTrans" cxnId="{604B85A5-3E3B-4E42-9D8F-75225ED09C02}">
      <dgm:prSet/>
      <dgm:spPr/>
      <dgm:t>
        <a:bodyPr/>
        <a:lstStyle/>
        <a:p>
          <a:endParaRPr lang="en-US"/>
        </a:p>
      </dgm:t>
    </dgm:pt>
    <dgm:pt modelId="{159D2F0C-D549-4E7D-9901-20649FAA5312}" type="sibTrans" cxnId="{604B85A5-3E3B-4E42-9D8F-75225ED09C02}">
      <dgm:prSet/>
      <dgm:spPr/>
      <dgm:t>
        <a:bodyPr/>
        <a:lstStyle/>
        <a:p>
          <a:endParaRPr lang="en-US"/>
        </a:p>
      </dgm:t>
    </dgm:pt>
    <dgm:pt modelId="{08F7F6F2-8A25-4124-A2C1-5DA498EDC4E8}">
      <dgm:prSet/>
      <dgm:spPr/>
      <dgm:t>
        <a:bodyPr/>
        <a:lstStyle/>
        <a:p>
          <a:r>
            <a:rPr lang="ko-KR"/>
            <a:t>프로젝트 </a:t>
          </a:r>
          <a:r>
            <a:rPr lang="en-US"/>
            <a:t>TAIGO</a:t>
          </a:r>
          <a:r>
            <a:rPr lang="ko-KR"/>
            <a:t>의 기능과 디테일 설명</a:t>
          </a:r>
          <a:endParaRPr lang="en-US"/>
        </a:p>
      </dgm:t>
    </dgm:pt>
    <dgm:pt modelId="{536955FD-F04F-42FA-BA6D-8A98B83A4503}" type="parTrans" cxnId="{714E6718-5AA9-4469-B87C-8BD0CBA84D38}">
      <dgm:prSet/>
      <dgm:spPr/>
      <dgm:t>
        <a:bodyPr/>
        <a:lstStyle/>
        <a:p>
          <a:endParaRPr lang="en-US"/>
        </a:p>
      </dgm:t>
    </dgm:pt>
    <dgm:pt modelId="{4D28C3CD-6FD0-4FED-82F4-49D4F7122860}" type="sibTrans" cxnId="{714E6718-5AA9-4469-B87C-8BD0CBA84D38}">
      <dgm:prSet/>
      <dgm:spPr/>
      <dgm:t>
        <a:bodyPr/>
        <a:lstStyle/>
        <a:p>
          <a:endParaRPr lang="en-US"/>
        </a:p>
      </dgm:t>
    </dgm:pt>
    <dgm:pt modelId="{43A2044C-1361-4E58-BEA4-01B0D06DE6F1}">
      <dgm:prSet/>
      <dgm:spPr/>
      <dgm:t>
        <a:bodyPr/>
        <a:lstStyle/>
        <a:p>
          <a:r>
            <a:rPr lang="ko-KR"/>
            <a:t>게임 시연 영상</a:t>
          </a:r>
          <a:endParaRPr lang="en-US"/>
        </a:p>
      </dgm:t>
    </dgm:pt>
    <dgm:pt modelId="{DD6FFB05-2B13-407D-AE2C-97135C758E7E}" type="parTrans" cxnId="{3404326A-C638-46E0-B48F-156186A3036B}">
      <dgm:prSet/>
      <dgm:spPr/>
      <dgm:t>
        <a:bodyPr/>
        <a:lstStyle/>
        <a:p>
          <a:endParaRPr lang="en-US"/>
        </a:p>
      </dgm:t>
    </dgm:pt>
    <dgm:pt modelId="{1D73EFA2-1772-41CA-B863-5EA7CF02F9D7}" type="sibTrans" cxnId="{3404326A-C638-46E0-B48F-156186A3036B}">
      <dgm:prSet/>
      <dgm:spPr/>
      <dgm:t>
        <a:bodyPr/>
        <a:lstStyle/>
        <a:p>
          <a:endParaRPr lang="en-US"/>
        </a:p>
      </dgm:t>
    </dgm:pt>
    <dgm:pt modelId="{518CBB54-1ACE-4EAA-BED1-41350A31FCAB}" type="pres">
      <dgm:prSet presAssocID="{DE1C545C-6B3C-48B6-94A8-9B1B7DDD0C07}" presName="matrix" presStyleCnt="0">
        <dgm:presLayoutVars>
          <dgm:chMax val="1"/>
          <dgm:dir/>
          <dgm:resizeHandles val="exact"/>
        </dgm:presLayoutVars>
      </dgm:prSet>
      <dgm:spPr/>
    </dgm:pt>
    <dgm:pt modelId="{FA8597AA-35F0-4B06-A974-7EF029032EFE}" type="pres">
      <dgm:prSet presAssocID="{DE1C545C-6B3C-48B6-94A8-9B1B7DDD0C07}" presName="diamond" presStyleLbl="bgShp" presStyleIdx="0" presStyleCnt="1"/>
      <dgm:spPr/>
    </dgm:pt>
    <dgm:pt modelId="{87BBE06B-5F7E-43A7-A92C-6B8E8EE21F60}" type="pres">
      <dgm:prSet presAssocID="{DE1C545C-6B3C-48B6-94A8-9B1B7DDD0C07}" presName="quad1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F1AB9588-B0AD-41EB-8A82-D47038D0B444}" type="pres">
      <dgm:prSet presAssocID="{DE1C545C-6B3C-48B6-94A8-9B1B7DDD0C07}" presName="quad2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DF98C606-07CE-4CC8-824F-2FD6AB7636F2}" type="pres">
      <dgm:prSet presAssocID="{DE1C545C-6B3C-48B6-94A8-9B1B7DDD0C07}" presName="quad3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F39AD434-84B6-4595-9F01-A978F1356227}" type="pres">
      <dgm:prSet presAssocID="{DE1C545C-6B3C-48B6-94A8-9B1B7DDD0C07}" presName="quad4" presStyleLbl="node1" presStyleIdx="3" presStyleCnt="4">
        <dgm:presLayoutVars>
          <dgm:chMax val="0"/>
          <dgm:chPref val="0"/>
          <dgm:bulletEnabled val="1"/>
        </dgm:presLayoutVars>
      </dgm:prSet>
      <dgm:spPr/>
    </dgm:pt>
  </dgm:ptLst>
  <dgm:cxnLst>
    <dgm:cxn modelId="{CD5CFE13-1350-4961-B185-AC58FB2C8B83}" type="presOf" srcId="{88A8D0F5-2850-4FE7-9A49-4DD9A18BF72E}" destId="{87BBE06B-5F7E-43A7-A92C-6B8E8EE21F60}" srcOrd="0" destOrd="0" presId="urn:microsoft.com/office/officeart/2005/8/layout/matrix3"/>
    <dgm:cxn modelId="{714E6718-5AA9-4469-B87C-8BD0CBA84D38}" srcId="{DE1C545C-6B3C-48B6-94A8-9B1B7DDD0C07}" destId="{08F7F6F2-8A25-4124-A2C1-5DA498EDC4E8}" srcOrd="2" destOrd="0" parTransId="{536955FD-F04F-42FA-BA6D-8A98B83A4503}" sibTransId="{4D28C3CD-6FD0-4FED-82F4-49D4F7122860}"/>
    <dgm:cxn modelId="{2C65172E-3335-49BF-BE15-BEBA007504D8}" type="presOf" srcId="{4DBE75A3-93CB-4C0B-B10A-ED9D25425C39}" destId="{F1AB9588-B0AD-41EB-8A82-D47038D0B444}" srcOrd="0" destOrd="0" presId="urn:microsoft.com/office/officeart/2005/8/layout/matrix3"/>
    <dgm:cxn modelId="{3404326A-C638-46E0-B48F-156186A3036B}" srcId="{DE1C545C-6B3C-48B6-94A8-9B1B7DDD0C07}" destId="{43A2044C-1361-4E58-BEA4-01B0D06DE6F1}" srcOrd="3" destOrd="0" parTransId="{DD6FFB05-2B13-407D-AE2C-97135C758E7E}" sibTransId="{1D73EFA2-1772-41CA-B863-5EA7CF02F9D7}"/>
    <dgm:cxn modelId="{7F5F6F4C-9469-45A0-80FB-4EE7B7C6B6B4}" type="presOf" srcId="{43A2044C-1361-4E58-BEA4-01B0D06DE6F1}" destId="{F39AD434-84B6-4595-9F01-A978F1356227}" srcOrd="0" destOrd="0" presId="urn:microsoft.com/office/officeart/2005/8/layout/matrix3"/>
    <dgm:cxn modelId="{481D8078-F28C-4997-91F7-9AC1449F4269}" srcId="{DE1C545C-6B3C-48B6-94A8-9B1B7DDD0C07}" destId="{88A8D0F5-2850-4FE7-9A49-4DD9A18BF72E}" srcOrd="0" destOrd="0" parTransId="{DCB3DF3E-1A23-4E4E-9A83-C5BFDFD68C42}" sibTransId="{E353C58A-16A8-4CB8-B0E6-01B99E549DE0}"/>
    <dgm:cxn modelId="{535A979A-4142-416F-A661-A2564F7D7BD6}" type="presOf" srcId="{08F7F6F2-8A25-4124-A2C1-5DA498EDC4E8}" destId="{DF98C606-07CE-4CC8-824F-2FD6AB7636F2}" srcOrd="0" destOrd="0" presId="urn:microsoft.com/office/officeart/2005/8/layout/matrix3"/>
    <dgm:cxn modelId="{604B85A5-3E3B-4E42-9D8F-75225ED09C02}" srcId="{DE1C545C-6B3C-48B6-94A8-9B1B7DDD0C07}" destId="{4DBE75A3-93CB-4C0B-B10A-ED9D25425C39}" srcOrd="1" destOrd="0" parTransId="{282D59CF-46B1-4169-B5E0-B7BA2BA679F1}" sibTransId="{159D2F0C-D549-4E7D-9901-20649FAA5312}"/>
    <dgm:cxn modelId="{D1D537ED-31AB-4158-8A36-3536ACEFF41C}" type="presOf" srcId="{DE1C545C-6B3C-48B6-94A8-9B1B7DDD0C07}" destId="{518CBB54-1ACE-4EAA-BED1-41350A31FCAB}" srcOrd="0" destOrd="0" presId="urn:microsoft.com/office/officeart/2005/8/layout/matrix3"/>
    <dgm:cxn modelId="{EE6EDB66-4B08-43C9-90E0-1250C61674CC}" type="presParOf" srcId="{518CBB54-1ACE-4EAA-BED1-41350A31FCAB}" destId="{FA8597AA-35F0-4B06-A974-7EF029032EFE}" srcOrd="0" destOrd="0" presId="urn:microsoft.com/office/officeart/2005/8/layout/matrix3"/>
    <dgm:cxn modelId="{9B0A5B4C-579C-4F17-B0BC-68957997445A}" type="presParOf" srcId="{518CBB54-1ACE-4EAA-BED1-41350A31FCAB}" destId="{87BBE06B-5F7E-43A7-A92C-6B8E8EE21F60}" srcOrd="1" destOrd="0" presId="urn:microsoft.com/office/officeart/2005/8/layout/matrix3"/>
    <dgm:cxn modelId="{F3CD1073-A407-49EB-A699-6A3DF27688C4}" type="presParOf" srcId="{518CBB54-1ACE-4EAA-BED1-41350A31FCAB}" destId="{F1AB9588-B0AD-41EB-8A82-D47038D0B444}" srcOrd="2" destOrd="0" presId="urn:microsoft.com/office/officeart/2005/8/layout/matrix3"/>
    <dgm:cxn modelId="{9CB66FF3-F908-47CB-BFA9-A1B635E7327D}" type="presParOf" srcId="{518CBB54-1ACE-4EAA-BED1-41350A31FCAB}" destId="{DF98C606-07CE-4CC8-824F-2FD6AB7636F2}" srcOrd="3" destOrd="0" presId="urn:microsoft.com/office/officeart/2005/8/layout/matrix3"/>
    <dgm:cxn modelId="{298F2CA6-A6F3-4918-8CE0-A9BCCC544D4B}" type="presParOf" srcId="{518CBB54-1ACE-4EAA-BED1-41350A31FCAB}" destId="{F39AD434-84B6-4595-9F01-A978F1356227}" srcOrd="4" destOrd="0" presId="urn:microsoft.com/office/officeart/2005/8/layout/matrix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1722728-0E64-4793-9DDF-3BC62976CD2C}" type="doc">
      <dgm:prSet loTypeId="urn:microsoft.com/office/officeart/2005/8/layout/defaul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03E43482-98F4-4203-AFF4-4386DEF8055B}">
      <dgm:prSet/>
      <dgm:spPr/>
      <dgm:t>
        <a:bodyPr/>
        <a:lstStyle/>
        <a:p>
          <a:r>
            <a:rPr lang="en-US"/>
            <a:t>TAIGO</a:t>
          </a:r>
          <a:r>
            <a:rPr lang="ko-KR"/>
            <a:t>의 기본 해상도는 </a:t>
          </a:r>
          <a:r>
            <a:rPr lang="en-US"/>
            <a:t>1280X720</a:t>
          </a:r>
          <a:r>
            <a:rPr lang="ko-KR"/>
            <a:t>이지만 추가로 반응형 코드를 작성하여 동적 해상도를 가집니다</a:t>
          </a:r>
          <a:r>
            <a:rPr lang="en-US"/>
            <a:t>.</a:t>
          </a:r>
        </a:p>
      </dgm:t>
    </dgm:pt>
    <dgm:pt modelId="{8A1CD42E-B493-49AF-8A1D-BF34CA2C683E}" type="parTrans" cxnId="{2643A527-4042-46CF-8B5E-E8376AD51F49}">
      <dgm:prSet/>
      <dgm:spPr/>
      <dgm:t>
        <a:bodyPr/>
        <a:lstStyle/>
        <a:p>
          <a:endParaRPr lang="en-US"/>
        </a:p>
      </dgm:t>
    </dgm:pt>
    <dgm:pt modelId="{FBEE866E-DFC6-4736-9475-2F69F4A3138A}" type="sibTrans" cxnId="{2643A527-4042-46CF-8B5E-E8376AD51F49}">
      <dgm:prSet/>
      <dgm:spPr/>
      <dgm:t>
        <a:bodyPr/>
        <a:lstStyle/>
        <a:p>
          <a:endParaRPr lang="en-US"/>
        </a:p>
      </dgm:t>
    </dgm:pt>
    <dgm:pt modelId="{4024EA46-5922-4EBB-B6DD-0B42735EAAEF}">
      <dgm:prSet/>
      <dgm:spPr/>
      <dgm:t>
        <a:bodyPr/>
        <a:lstStyle/>
        <a:p>
          <a:r>
            <a:rPr lang="ko-KR"/>
            <a:t>처음 시작 시 </a:t>
          </a:r>
          <a:r>
            <a:rPr lang="en-US"/>
            <a:t>.gif </a:t>
          </a:r>
          <a:r>
            <a:rPr lang="ko-KR"/>
            <a:t>파일의 경우 동적 화면을 구성하기 힘들어서</a:t>
          </a:r>
          <a:r>
            <a:rPr lang="en-US"/>
            <a:t> </a:t>
          </a:r>
          <a:r>
            <a:rPr lang="ko-KR"/>
            <a:t>기본 </a:t>
          </a:r>
          <a:r>
            <a:rPr lang="en-US"/>
            <a:t>1280X720</a:t>
          </a:r>
          <a:r>
            <a:rPr lang="ko-KR"/>
            <a:t>으로 제작하였고 </a:t>
          </a:r>
          <a:r>
            <a:rPr lang="en-US"/>
            <a:t>.gif</a:t>
          </a:r>
          <a:r>
            <a:rPr lang="ko-KR"/>
            <a:t>의 시간이 끝나면 </a:t>
          </a:r>
          <a:r>
            <a:rPr lang="en-US"/>
            <a:t>.jpg</a:t>
          </a:r>
          <a:r>
            <a:rPr lang="ko-KR"/>
            <a:t>파일이 나오게끔 구성했습니다</a:t>
          </a:r>
          <a:r>
            <a:rPr lang="en-US"/>
            <a:t>.</a:t>
          </a:r>
        </a:p>
      </dgm:t>
    </dgm:pt>
    <dgm:pt modelId="{3B94318C-E654-41FC-8ECF-D7346A65FD9A}" type="parTrans" cxnId="{A5FDEBF6-E113-4692-AFEE-495F17C75A31}">
      <dgm:prSet/>
      <dgm:spPr/>
      <dgm:t>
        <a:bodyPr/>
        <a:lstStyle/>
        <a:p>
          <a:endParaRPr lang="en-US"/>
        </a:p>
      </dgm:t>
    </dgm:pt>
    <dgm:pt modelId="{C79024CC-E1FE-4B1B-8474-25265F227231}" type="sibTrans" cxnId="{A5FDEBF6-E113-4692-AFEE-495F17C75A31}">
      <dgm:prSet/>
      <dgm:spPr/>
      <dgm:t>
        <a:bodyPr/>
        <a:lstStyle/>
        <a:p>
          <a:endParaRPr lang="en-US"/>
        </a:p>
      </dgm:t>
    </dgm:pt>
    <dgm:pt modelId="{6920A5F9-CF8E-46CF-B84B-2B5DEF88D315}">
      <dgm:prSet/>
      <dgm:spPr/>
      <dgm:t>
        <a:bodyPr/>
        <a:lstStyle/>
        <a:p>
          <a:r>
            <a:rPr lang="ko-KR"/>
            <a:t>곡 선택창에서 좌측의 키 매뉴얼을 띄워서 상시 확인가능 하도록 하였습니다</a:t>
          </a:r>
          <a:r>
            <a:rPr lang="en-US"/>
            <a:t>.</a:t>
          </a:r>
        </a:p>
      </dgm:t>
    </dgm:pt>
    <dgm:pt modelId="{2A464840-330E-4069-8A51-FF27266ADA75}" type="parTrans" cxnId="{6B06E321-3C7D-4BB1-8886-E2CB73501FAF}">
      <dgm:prSet/>
      <dgm:spPr/>
      <dgm:t>
        <a:bodyPr/>
        <a:lstStyle/>
        <a:p>
          <a:endParaRPr lang="en-US"/>
        </a:p>
      </dgm:t>
    </dgm:pt>
    <dgm:pt modelId="{AE98C715-B3C8-402C-98AD-4C4C01B78DD2}" type="sibTrans" cxnId="{6B06E321-3C7D-4BB1-8886-E2CB73501FAF}">
      <dgm:prSet/>
      <dgm:spPr/>
      <dgm:t>
        <a:bodyPr/>
        <a:lstStyle/>
        <a:p>
          <a:endParaRPr lang="en-US"/>
        </a:p>
      </dgm:t>
    </dgm:pt>
    <dgm:pt modelId="{6D2D071D-7FEC-49B3-B4F7-16C8DC5015EA}">
      <dgm:prSet/>
      <dgm:spPr/>
      <dgm:t>
        <a:bodyPr/>
        <a:lstStyle/>
        <a:p>
          <a:r>
            <a:rPr lang="ko-KR"/>
            <a:t>리스트를 위 또는 아래로 올리는 효과를 주었습니다</a:t>
          </a:r>
          <a:r>
            <a:rPr lang="en-US"/>
            <a:t>.</a:t>
          </a:r>
        </a:p>
      </dgm:t>
    </dgm:pt>
    <dgm:pt modelId="{D658863E-E71F-4EB0-A2A5-D2A1F706E761}" type="parTrans" cxnId="{7DB9F90E-C9CE-4534-B7B7-C5090B00C134}">
      <dgm:prSet/>
      <dgm:spPr/>
      <dgm:t>
        <a:bodyPr/>
        <a:lstStyle/>
        <a:p>
          <a:endParaRPr lang="en-US"/>
        </a:p>
      </dgm:t>
    </dgm:pt>
    <dgm:pt modelId="{5FA9106D-A60A-4AB1-B1F2-FD8B7B8CE205}" type="sibTrans" cxnId="{7DB9F90E-C9CE-4534-B7B7-C5090B00C134}">
      <dgm:prSet/>
      <dgm:spPr/>
      <dgm:t>
        <a:bodyPr/>
        <a:lstStyle/>
        <a:p>
          <a:endParaRPr lang="en-US"/>
        </a:p>
      </dgm:t>
    </dgm:pt>
    <dgm:pt modelId="{BF569339-EAC7-4709-A599-CFDA0C59DB0D}">
      <dgm:prSet/>
      <dgm:spPr/>
      <dgm:t>
        <a:bodyPr/>
        <a:lstStyle/>
        <a:p>
          <a:r>
            <a:rPr lang="ko-KR" dirty="0"/>
            <a:t>곡 미리 듣기 기능을 구현하기 위해 곡이 끝나는 시점과 곡이 바뀌어야 하는 시점을 </a:t>
          </a:r>
          <a:r>
            <a:rPr lang="ko-KR" dirty="0" err="1"/>
            <a:t>리스너로</a:t>
          </a:r>
          <a:r>
            <a:rPr lang="ko-KR" dirty="0"/>
            <a:t> 등록해서 처리하였습니다</a:t>
          </a:r>
          <a:r>
            <a:rPr lang="en-US" dirty="0"/>
            <a:t>.</a:t>
          </a:r>
        </a:p>
      </dgm:t>
    </dgm:pt>
    <dgm:pt modelId="{BBEB8CCA-4A9B-4348-A9FA-78FE4BF80D2D}" type="parTrans" cxnId="{1AB365AF-9CB1-46CF-9A62-F68CD3B0F06E}">
      <dgm:prSet/>
      <dgm:spPr/>
      <dgm:t>
        <a:bodyPr/>
        <a:lstStyle/>
        <a:p>
          <a:endParaRPr lang="en-US"/>
        </a:p>
      </dgm:t>
    </dgm:pt>
    <dgm:pt modelId="{5B98F5E3-C1F9-4170-8848-BFAA82AF2DCA}" type="sibTrans" cxnId="{1AB365AF-9CB1-46CF-9A62-F68CD3B0F06E}">
      <dgm:prSet/>
      <dgm:spPr/>
      <dgm:t>
        <a:bodyPr/>
        <a:lstStyle/>
        <a:p>
          <a:endParaRPr lang="en-US"/>
        </a:p>
      </dgm:t>
    </dgm:pt>
    <dgm:pt modelId="{F049BB22-E3CE-40F4-9CD8-4410AB83DCC6}">
      <dgm:prSet/>
      <dgm:spPr/>
      <dgm:t>
        <a:bodyPr/>
        <a:lstStyle/>
        <a:p>
          <a:r>
            <a:rPr lang="ko-KR" altLang="en-US" dirty="0"/>
            <a:t>곡 선택 창에서 시작 </a:t>
          </a:r>
          <a:r>
            <a:rPr lang="en-US" altLang="ko-KR" dirty="0"/>
            <a:t>1</a:t>
          </a:r>
          <a:r>
            <a:rPr lang="ko-KR" altLang="en-US" dirty="0"/>
            <a:t>회성으로 효과음을 넣어 동적인 느낌을 살렸습니다</a:t>
          </a:r>
          <a:r>
            <a:rPr lang="en-US" altLang="ko-KR" dirty="0"/>
            <a:t>.</a:t>
          </a:r>
          <a:endParaRPr lang="en-US" dirty="0"/>
        </a:p>
      </dgm:t>
    </dgm:pt>
    <dgm:pt modelId="{0224258E-A89E-4D97-A0AC-F6F0D408ED16}" type="parTrans" cxnId="{479D2C6F-9A21-494F-8857-CB7A78F6ED48}">
      <dgm:prSet/>
      <dgm:spPr/>
    </dgm:pt>
    <dgm:pt modelId="{C59985F7-7F50-4489-9951-D851F883F6AF}" type="sibTrans" cxnId="{479D2C6F-9A21-494F-8857-CB7A78F6ED48}">
      <dgm:prSet/>
      <dgm:spPr/>
      <dgm:t>
        <a:bodyPr/>
        <a:lstStyle/>
        <a:p>
          <a:pPr latinLnBrk="1"/>
          <a:endParaRPr lang="ko-KR" altLang="en-US"/>
        </a:p>
      </dgm:t>
    </dgm:pt>
    <dgm:pt modelId="{BB155C09-8AC1-4C36-84F8-2E26F58F7ABB}" type="pres">
      <dgm:prSet presAssocID="{11722728-0E64-4793-9DDF-3BC62976CD2C}" presName="diagram" presStyleCnt="0">
        <dgm:presLayoutVars>
          <dgm:dir/>
          <dgm:resizeHandles val="exact"/>
        </dgm:presLayoutVars>
      </dgm:prSet>
      <dgm:spPr/>
    </dgm:pt>
    <dgm:pt modelId="{88D00398-D774-4E79-889A-05DD8F652C3A}" type="pres">
      <dgm:prSet presAssocID="{03E43482-98F4-4203-AFF4-4386DEF8055B}" presName="node" presStyleLbl="node1" presStyleIdx="0" presStyleCnt="6">
        <dgm:presLayoutVars>
          <dgm:bulletEnabled val="1"/>
        </dgm:presLayoutVars>
      </dgm:prSet>
      <dgm:spPr/>
    </dgm:pt>
    <dgm:pt modelId="{1EF53276-8C1A-463D-B15D-EB70C0AA2869}" type="pres">
      <dgm:prSet presAssocID="{FBEE866E-DFC6-4736-9475-2F69F4A3138A}" presName="sibTrans" presStyleCnt="0"/>
      <dgm:spPr/>
    </dgm:pt>
    <dgm:pt modelId="{E4689745-3A22-40D7-AE0F-D16E580AB93D}" type="pres">
      <dgm:prSet presAssocID="{4024EA46-5922-4EBB-B6DD-0B42735EAAEF}" presName="node" presStyleLbl="node1" presStyleIdx="1" presStyleCnt="6">
        <dgm:presLayoutVars>
          <dgm:bulletEnabled val="1"/>
        </dgm:presLayoutVars>
      </dgm:prSet>
      <dgm:spPr/>
    </dgm:pt>
    <dgm:pt modelId="{A7C95223-4D23-45C9-94E2-BC23F498F623}" type="pres">
      <dgm:prSet presAssocID="{C79024CC-E1FE-4B1B-8474-25265F227231}" presName="sibTrans" presStyleCnt="0"/>
      <dgm:spPr/>
    </dgm:pt>
    <dgm:pt modelId="{130CA73F-F2BC-41EA-BEEE-A94B3E58374B}" type="pres">
      <dgm:prSet presAssocID="{6920A5F9-CF8E-46CF-B84B-2B5DEF88D315}" presName="node" presStyleLbl="node1" presStyleIdx="2" presStyleCnt="6">
        <dgm:presLayoutVars>
          <dgm:bulletEnabled val="1"/>
        </dgm:presLayoutVars>
      </dgm:prSet>
      <dgm:spPr/>
    </dgm:pt>
    <dgm:pt modelId="{428A225F-7058-4B69-ABCC-A1999CD3315D}" type="pres">
      <dgm:prSet presAssocID="{AE98C715-B3C8-402C-98AD-4C4C01B78DD2}" presName="sibTrans" presStyleCnt="0"/>
      <dgm:spPr/>
    </dgm:pt>
    <dgm:pt modelId="{C6993FE8-A255-4ACC-AF25-AF6C46B4B979}" type="pres">
      <dgm:prSet presAssocID="{6D2D071D-7FEC-49B3-B4F7-16C8DC5015EA}" presName="node" presStyleLbl="node1" presStyleIdx="3" presStyleCnt="6">
        <dgm:presLayoutVars>
          <dgm:bulletEnabled val="1"/>
        </dgm:presLayoutVars>
      </dgm:prSet>
      <dgm:spPr/>
    </dgm:pt>
    <dgm:pt modelId="{7983E539-7E9D-4D13-BC07-2D35116B1F2F}" type="pres">
      <dgm:prSet presAssocID="{5FA9106D-A60A-4AB1-B1F2-FD8B7B8CE205}" presName="sibTrans" presStyleCnt="0"/>
      <dgm:spPr/>
    </dgm:pt>
    <dgm:pt modelId="{EBB5651D-BDB0-43D6-A850-DC8E899FD625}" type="pres">
      <dgm:prSet presAssocID="{BF569339-EAC7-4709-A599-CFDA0C59DB0D}" presName="node" presStyleLbl="node1" presStyleIdx="4" presStyleCnt="6">
        <dgm:presLayoutVars>
          <dgm:bulletEnabled val="1"/>
        </dgm:presLayoutVars>
      </dgm:prSet>
      <dgm:spPr/>
    </dgm:pt>
    <dgm:pt modelId="{999DFC68-DD83-41AE-885E-CF6615B52F5B}" type="pres">
      <dgm:prSet presAssocID="{5B98F5E3-C1F9-4170-8848-BFAA82AF2DCA}" presName="sibTrans" presStyleCnt="0"/>
      <dgm:spPr/>
    </dgm:pt>
    <dgm:pt modelId="{EF183535-C997-46F6-BB17-62BA3EA0A63D}" type="pres">
      <dgm:prSet presAssocID="{F049BB22-E3CE-40F4-9CD8-4410AB83DCC6}" presName="node" presStyleLbl="node1" presStyleIdx="5" presStyleCnt="6">
        <dgm:presLayoutVars>
          <dgm:bulletEnabled val="1"/>
        </dgm:presLayoutVars>
      </dgm:prSet>
      <dgm:spPr/>
    </dgm:pt>
  </dgm:ptLst>
  <dgm:cxnLst>
    <dgm:cxn modelId="{57368A02-6824-48F0-B1FD-47DDCBF57A0E}" type="presOf" srcId="{F049BB22-E3CE-40F4-9CD8-4410AB83DCC6}" destId="{EF183535-C997-46F6-BB17-62BA3EA0A63D}" srcOrd="0" destOrd="0" presId="urn:microsoft.com/office/officeart/2005/8/layout/default"/>
    <dgm:cxn modelId="{7DB9F90E-C9CE-4534-B7B7-C5090B00C134}" srcId="{11722728-0E64-4793-9DDF-3BC62976CD2C}" destId="{6D2D071D-7FEC-49B3-B4F7-16C8DC5015EA}" srcOrd="3" destOrd="0" parTransId="{D658863E-E71F-4EB0-A2A5-D2A1F706E761}" sibTransId="{5FA9106D-A60A-4AB1-B1F2-FD8B7B8CE205}"/>
    <dgm:cxn modelId="{ED40F111-02BF-4E29-B43E-1497E11215FD}" type="presOf" srcId="{4024EA46-5922-4EBB-B6DD-0B42735EAAEF}" destId="{E4689745-3A22-40D7-AE0F-D16E580AB93D}" srcOrd="0" destOrd="0" presId="urn:microsoft.com/office/officeart/2005/8/layout/default"/>
    <dgm:cxn modelId="{6B06E321-3C7D-4BB1-8886-E2CB73501FAF}" srcId="{11722728-0E64-4793-9DDF-3BC62976CD2C}" destId="{6920A5F9-CF8E-46CF-B84B-2B5DEF88D315}" srcOrd="2" destOrd="0" parTransId="{2A464840-330E-4069-8A51-FF27266ADA75}" sibTransId="{AE98C715-B3C8-402C-98AD-4C4C01B78DD2}"/>
    <dgm:cxn modelId="{2643A527-4042-46CF-8B5E-E8376AD51F49}" srcId="{11722728-0E64-4793-9DDF-3BC62976CD2C}" destId="{03E43482-98F4-4203-AFF4-4386DEF8055B}" srcOrd="0" destOrd="0" parTransId="{8A1CD42E-B493-49AF-8A1D-BF34CA2C683E}" sibTransId="{FBEE866E-DFC6-4736-9475-2F69F4A3138A}"/>
    <dgm:cxn modelId="{ECA1A936-07DC-4A05-A760-6F6908A1FB6E}" type="presOf" srcId="{BF569339-EAC7-4709-A599-CFDA0C59DB0D}" destId="{EBB5651D-BDB0-43D6-A850-DC8E899FD625}" srcOrd="0" destOrd="0" presId="urn:microsoft.com/office/officeart/2005/8/layout/default"/>
    <dgm:cxn modelId="{E82CB25E-0C0D-4144-A3DB-D7956042076F}" type="presOf" srcId="{11722728-0E64-4793-9DDF-3BC62976CD2C}" destId="{BB155C09-8AC1-4C36-84F8-2E26F58F7ABB}" srcOrd="0" destOrd="0" presId="urn:microsoft.com/office/officeart/2005/8/layout/default"/>
    <dgm:cxn modelId="{2411AD6D-EA2C-404F-91C8-8E452B1711DC}" type="presOf" srcId="{03E43482-98F4-4203-AFF4-4386DEF8055B}" destId="{88D00398-D774-4E79-889A-05DD8F652C3A}" srcOrd="0" destOrd="0" presId="urn:microsoft.com/office/officeart/2005/8/layout/default"/>
    <dgm:cxn modelId="{479D2C6F-9A21-494F-8857-CB7A78F6ED48}" srcId="{11722728-0E64-4793-9DDF-3BC62976CD2C}" destId="{F049BB22-E3CE-40F4-9CD8-4410AB83DCC6}" srcOrd="5" destOrd="0" parTransId="{0224258E-A89E-4D97-A0AC-F6F0D408ED16}" sibTransId="{C59985F7-7F50-4489-9951-D851F883F6AF}"/>
    <dgm:cxn modelId="{790685A8-CB8C-4C2E-AA96-97963A520F10}" type="presOf" srcId="{6920A5F9-CF8E-46CF-B84B-2B5DEF88D315}" destId="{130CA73F-F2BC-41EA-BEEE-A94B3E58374B}" srcOrd="0" destOrd="0" presId="urn:microsoft.com/office/officeart/2005/8/layout/default"/>
    <dgm:cxn modelId="{1AB365AF-9CB1-46CF-9A62-F68CD3B0F06E}" srcId="{11722728-0E64-4793-9DDF-3BC62976CD2C}" destId="{BF569339-EAC7-4709-A599-CFDA0C59DB0D}" srcOrd="4" destOrd="0" parTransId="{BBEB8CCA-4A9B-4348-A9FA-78FE4BF80D2D}" sibTransId="{5B98F5E3-C1F9-4170-8848-BFAA82AF2DCA}"/>
    <dgm:cxn modelId="{9AF952E5-8987-4CC9-B024-07BFC0680EF6}" type="presOf" srcId="{6D2D071D-7FEC-49B3-B4F7-16C8DC5015EA}" destId="{C6993FE8-A255-4ACC-AF25-AF6C46B4B979}" srcOrd="0" destOrd="0" presId="urn:microsoft.com/office/officeart/2005/8/layout/default"/>
    <dgm:cxn modelId="{A5FDEBF6-E113-4692-AFEE-495F17C75A31}" srcId="{11722728-0E64-4793-9DDF-3BC62976CD2C}" destId="{4024EA46-5922-4EBB-B6DD-0B42735EAAEF}" srcOrd="1" destOrd="0" parTransId="{3B94318C-E654-41FC-8ECF-D7346A65FD9A}" sibTransId="{C79024CC-E1FE-4B1B-8474-25265F227231}"/>
    <dgm:cxn modelId="{AAFF9037-A2A6-4789-B114-F60003C4EB66}" type="presParOf" srcId="{BB155C09-8AC1-4C36-84F8-2E26F58F7ABB}" destId="{88D00398-D774-4E79-889A-05DD8F652C3A}" srcOrd="0" destOrd="0" presId="urn:microsoft.com/office/officeart/2005/8/layout/default"/>
    <dgm:cxn modelId="{62D7A1ED-EEF4-4500-BE41-D54F420812E3}" type="presParOf" srcId="{BB155C09-8AC1-4C36-84F8-2E26F58F7ABB}" destId="{1EF53276-8C1A-463D-B15D-EB70C0AA2869}" srcOrd="1" destOrd="0" presId="urn:microsoft.com/office/officeart/2005/8/layout/default"/>
    <dgm:cxn modelId="{0C2A440F-6E71-4CD5-B2E1-D47A2B0FC084}" type="presParOf" srcId="{BB155C09-8AC1-4C36-84F8-2E26F58F7ABB}" destId="{E4689745-3A22-40D7-AE0F-D16E580AB93D}" srcOrd="2" destOrd="0" presId="urn:microsoft.com/office/officeart/2005/8/layout/default"/>
    <dgm:cxn modelId="{5B92D015-1D0A-4088-A0A2-1B19E7880DCF}" type="presParOf" srcId="{BB155C09-8AC1-4C36-84F8-2E26F58F7ABB}" destId="{A7C95223-4D23-45C9-94E2-BC23F498F623}" srcOrd="3" destOrd="0" presId="urn:microsoft.com/office/officeart/2005/8/layout/default"/>
    <dgm:cxn modelId="{73FF4053-C7E8-4918-A539-D7669D7B93EA}" type="presParOf" srcId="{BB155C09-8AC1-4C36-84F8-2E26F58F7ABB}" destId="{130CA73F-F2BC-41EA-BEEE-A94B3E58374B}" srcOrd="4" destOrd="0" presId="urn:microsoft.com/office/officeart/2005/8/layout/default"/>
    <dgm:cxn modelId="{7C1AD2DB-BEC2-49ED-A701-FD9A8BEE5117}" type="presParOf" srcId="{BB155C09-8AC1-4C36-84F8-2E26F58F7ABB}" destId="{428A225F-7058-4B69-ABCC-A1999CD3315D}" srcOrd="5" destOrd="0" presId="urn:microsoft.com/office/officeart/2005/8/layout/default"/>
    <dgm:cxn modelId="{55DE55C9-0637-4845-98C1-C8631C3F5D29}" type="presParOf" srcId="{BB155C09-8AC1-4C36-84F8-2E26F58F7ABB}" destId="{C6993FE8-A255-4ACC-AF25-AF6C46B4B979}" srcOrd="6" destOrd="0" presId="urn:microsoft.com/office/officeart/2005/8/layout/default"/>
    <dgm:cxn modelId="{7872CA13-B2D5-4A73-A8FF-C6585D1103BC}" type="presParOf" srcId="{BB155C09-8AC1-4C36-84F8-2E26F58F7ABB}" destId="{7983E539-7E9D-4D13-BC07-2D35116B1F2F}" srcOrd="7" destOrd="0" presId="urn:microsoft.com/office/officeart/2005/8/layout/default"/>
    <dgm:cxn modelId="{258E0BBF-6C6F-4669-8BE3-08079A2E7670}" type="presParOf" srcId="{BB155C09-8AC1-4C36-84F8-2E26F58F7ABB}" destId="{EBB5651D-BDB0-43D6-A850-DC8E899FD625}" srcOrd="8" destOrd="0" presId="urn:microsoft.com/office/officeart/2005/8/layout/default"/>
    <dgm:cxn modelId="{BD1F5B8A-0CAD-4F0D-BB99-04F9095CD2D8}" type="presParOf" srcId="{BB155C09-8AC1-4C36-84F8-2E26F58F7ABB}" destId="{999DFC68-DD83-41AE-885E-CF6615B52F5B}" srcOrd="9" destOrd="0" presId="urn:microsoft.com/office/officeart/2005/8/layout/default"/>
    <dgm:cxn modelId="{FF17EDED-4752-4808-8E38-DA8F4753A51B}" type="presParOf" srcId="{BB155C09-8AC1-4C36-84F8-2E26F58F7ABB}" destId="{EF183535-C997-46F6-BB17-62BA3EA0A63D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1722728-0E64-4793-9DDF-3BC62976CD2C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351BB3D-7405-414F-9FDB-0688B96EF77B}">
      <dgm:prSet/>
      <dgm:spPr/>
      <dgm:t>
        <a:bodyPr/>
        <a:lstStyle/>
        <a:p>
          <a:pPr latinLnBrk="1"/>
          <a:r>
            <a:rPr lang="ko-KR" altLang="en-US" dirty="0"/>
            <a:t>곡을 선택하면 게임구동 클래스</a:t>
          </a:r>
          <a:r>
            <a:rPr lang="en-US" altLang="ko-KR" dirty="0"/>
            <a:t>(TAIGO)</a:t>
          </a:r>
          <a:r>
            <a:rPr lang="ko-KR" altLang="en-US" dirty="0"/>
            <a:t>에 값이 넘어가고 값을 토대로 게임을 구동하는 구조입니다</a:t>
          </a:r>
          <a:r>
            <a:rPr lang="en-US" altLang="ko-KR" dirty="0"/>
            <a:t>.</a:t>
          </a:r>
          <a:endParaRPr lang="ko-KR" altLang="en-US" dirty="0"/>
        </a:p>
      </dgm:t>
    </dgm:pt>
    <dgm:pt modelId="{846544A9-FAE1-412D-8B67-962EFCDC42BC}" type="parTrans" cxnId="{C3DA188B-22CC-4EC5-9FD0-929F416D9667}">
      <dgm:prSet/>
      <dgm:spPr/>
      <dgm:t>
        <a:bodyPr/>
        <a:lstStyle/>
        <a:p>
          <a:pPr latinLnBrk="1"/>
          <a:endParaRPr lang="ko-KR" altLang="en-US"/>
        </a:p>
      </dgm:t>
    </dgm:pt>
    <dgm:pt modelId="{9BE2D181-C0C5-4349-AA94-7D543D25E32C}" type="sibTrans" cxnId="{C3DA188B-22CC-4EC5-9FD0-929F416D9667}">
      <dgm:prSet/>
      <dgm:spPr/>
      <dgm:t>
        <a:bodyPr/>
        <a:lstStyle/>
        <a:p>
          <a:pPr latinLnBrk="1"/>
          <a:endParaRPr lang="ko-KR" altLang="en-US"/>
        </a:p>
      </dgm:t>
    </dgm:pt>
    <dgm:pt modelId="{A9A737A8-D1C6-4093-82E5-AA093B670342}">
      <dgm:prSet/>
      <dgm:spPr/>
      <dgm:t>
        <a:bodyPr/>
        <a:lstStyle/>
        <a:p>
          <a:pPr latinLnBrk="1"/>
          <a:r>
            <a:rPr lang="ko-KR" altLang="en-US" dirty="0"/>
            <a:t>창이 전환되면 곡이 시작되면서 동시에 노트가 정해진 스피드만큼 내려오면서 판정을 검사 합니다</a:t>
          </a:r>
          <a:r>
            <a:rPr lang="en-US" altLang="ko-KR" dirty="0"/>
            <a:t>.</a:t>
          </a:r>
          <a:endParaRPr lang="ko-KR" altLang="en-US" dirty="0"/>
        </a:p>
      </dgm:t>
    </dgm:pt>
    <dgm:pt modelId="{7251B3BD-5402-48C1-A8F0-06823F733085}" type="parTrans" cxnId="{E1E8895B-40B8-4C97-8BD1-953345726DCB}">
      <dgm:prSet/>
      <dgm:spPr/>
      <dgm:t>
        <a:bodyPr/>
        <a:lstStyle/>
        <a:p>
          <a:pPr latinLnBrk="1"/>
          <a:endParaRPr lang="ko-KR" altLang="en-US"/>
        </a:p>
      </dgm:t>
    </dgm:pt>
    <dgm:pt modelId="{FD01EEE4-33CA-4968-81B0-4251C915B7A9}" type="sibTrans" cxnId="{E1E8895B-40B8-4C97-8BD1-953345726DCB}">
      <dgm:prSet/>
      <dgm:spPr/>
      <dgm:t>
        <a:bodyPr/>
        <a:lstStyle/>
        <a:p>
          <a:pPr latinLnBrk="1"/>
          <a:endParaRPr lang="ko-KR" altLang="en-US"/>
        </a:p>
      </dgm:t>
    </dgm:pt>
    <dgm:pt modelId="{5EAC91A5-5EC9-4406-AE96-201AAA0C8349}">
      <dgm:prSet/>
      <dgm:spPr/>
      <dgm:t>
        <a:bodyPr/>
        <a:lstStyle/>
        <a:p>
          <a:pPr latinLnBrk="1"/>
          <a:r>
            <a:rPr lang="ko-KR" altLang="en-US" dirty="0"/>
            <a:t>키를 입력하면 처리와 함께 효과음을 넣어서 동적인 느낌을 살렸습니다</a:t>
          </a:r>
          <a:r>
            <a:rPr lang="en-US" altLang="ko-KR" dirty="0"/>
            <a:t>.</a:t>
          </a:r>
          <a:br>
            <a:rPr lang="en-US" altLang="ko-KR" dirty="0"/>
          </a:br>
          <a:r>
            <a:rPr lang="ko-KR" altLang="en-US" dirty="0"/>
            <a:t>또한</a:t>
          </a:r>
          <a:r>
            <a:rPr lang="en-US" altLang="ko-KR" dirty="0"/>
            <a:t>, </a:t>
          </a:r>
          <a:r>
            <a:rPr lang="ko-KR" altLang="en-US" dirty="0"/>
            <a:t>키를 입력하면 좌측의 북의 색을 바꿔 입력되었음을 표시합니다</a:t>
          </a:r>
          <a:r>
            <a:rPr lang="en-US" altLang="ko-KR" dirty="0"/>
            <a:t>.</a:t>
          </a:r>
          <a:endParaRPr lang="ko-KR" altLang="en-US" dirty="0"/>
        </a:p>
      </dgm:t>
    </dgm:pt>
    <dgm:pt modelId="{18DFCB83-DB85-4E5A-9170-17B12127F30C}" type="parTrans" cxnId="{13943F52-D7C3-4595-B313-0959821736A5}">
      <dgm:prSet/>
      <dgm:spPr/>
      <dgm:t>
        <a:bodyPr/>
        <a:lstStyle/>
        <a:p>
          <a:pPr latinLnBrk="1"/>
          <a:endParaRPr lang="ko-KR" altLang="en-US"/>
        </a:p>
      </dgm:t>
    </dgm:pt>
    <dgm:pt modelId="{E1BB4EB4-2031-4FCA-9E73-D3A278A5B22E}" type="sibTrans" cxnId="{13943F52-D7C3-4595-B313-0959821736A5}">
      <dgm:prSet/>
      <dgm:spPr/>
      <dgm:t>
        <a:bodyPr/>
        <a:lstStyle/>
        <a:p>
          <a:pPr latinLnBrk="1"/>
          <a:endParaRPr lang="ko-KR" altLang="en-US"/>
        </a:p>
      </dgm:t>
    </dgm:pt>
    <dgm:pt modelId="{19169C59-4611-4DE4-B49E-5E0B790461C1}">
      <dgm:prSet/>
      <dgm:spPr/>
      <dgm:t>
        <a:bodyPr/>
        <a:lstStyle/>
        <a:p>
          <a:pPr latinLnBrk="1"/>
          <a:r>
            <a:rPr lang="ko-KR" altLang="en-US" dirty="0"/>
            <a:t>점수체계와 게이지 체계를 주었고</a:t>
          </a:r>
          <a:r>
            <a:rPr lang="en-US" altLang="ko-KR" dirty="0"/>
            <a:t>,</a:t>
          </a:r>
          <a:br>
            <a:rPr lang="en-US" altLang="ko-KR" dirty="0"/>
          </a:br>
          <a:r>
            <a:rPr lang="ko-KR" altLang="en-US" dirty="0"/>
            <a:t>점수는 </a:t>
          </a:r>
          <a:r>
            <a:rPr lang="ko-KR" altLang="en-US" dirty="0" err="1"/>
            <a:t>얼쑤</a:t>
          </a:r>
          <a:r>
            <a:rPr lang="en-US" altLang="ko-KR" dirty="0"/>
            <a:t>, </a:t>
          </a:r>
          <a:r>
            <a:rPr lang="ko-KR" altLang="en-US" dirty="0"/>
            <a:t>좋다</a:t>
          </a:r>
          <a:r>
            <a:rPr lang="en-US" altLang="ko-KR" dirty="0"/>
            <a:t>, </a:t>
          </a:r>
          <a:r>
            <a:rPr lang="ko-KR" altLang="en-US" dirty="0" err="1"/>
            <a:t>에구로</a:t>
          </a:r>
          <a:r>
            <a:rPr lang="ko-KR" altLang="en-US" dirty="0"/>
            <a:t> 점수차가 존재합니다</a:t>
          </a:r>
          <a:r>
            <a:rPr lang="en-US" altLang="ko-KR" dirty="0"/>
            <a:t>.</a:t>
          </a:r>
          <a:endParaRPr lang="ko-KR" altLang="en-US" dirty="0"/>
        </a:p>
      </dgm:t>
    </dgm:pt>
    <dgm:pt modelId="{0C1AB853-CEA4-443A-B567-D1C5EAC19833}" type="parTrans" cxnId="{A277B8E9-05F1-44A6-AEF0-19B879455E7D}">
      <dgm:prSet/>
      <dgm:spPr/>
      <dgm:t>
        <a:bodyPr/>
        <a:lstStyle/>
        <a:p>
          <a:pPr latinLnBrk="1"/>
          <a:endParaRPr lang="ko-KR" altLang="en-US"/>
        </a:p>
      </dgm:t>
    </dgm:pt>
    <dgm:pt modelId="{E35B3753-BC94-4C29-A5AE-7B1F5599ECBF}" type="sibTrans" cxnId="{A277B8E9-05F1-44A6-AEF0-19B879455E7D}">
      <dgm:prSet/>
      <dgm:spPr/>
      <dgm:t>
        <a:bodyPr/>
        <a:lstStyle/>
        <a:p>
          <a:pPr latinLnBrk="1"/>
          <a:endParaRPr lang="ko-KR" altLang="en-US"/>
        </a:p>
      </dgm:t>
    </dgm:pt>
    <dgm:pt modelId="{A2BCA559-64B5-4F51-893A-595DF68B48C5}">
      <dgm:prSet/>
      <dgm:spPr/>
      <dgm:t>
        <a:bodyPr/>
        <a:lstStyle/>
        <a:p>
          <a:pPr latinLnBrk="1"/>
          <a:r>
            <a:rPr lang="ko-KR" altLang="en-US" dirty="0"/>
            <a:t>게이지는 </a:t>
          </a:r>
          <a:r>
            <a:rPr lang="ko-KR" altLang="en-US" dirty="0" err="1"/>
            <a:t>얼쑤</a:t>
          </a:r>
          <a:r>
            <a:rPr lang="en-US" altLang="ko-KR" dirty="0"/>
            <a:t>, </a:t>
          </a:r>
          <a:r>
            <a:rPr lang="ko-KR" altLang="en-US" dirty="0"/>
            <a:t>좋다는 </a:t>
          </a:r>
          <a:r>
            <a:rPr lang="en-US" altLang="ko-KR" dirty="0"/>
            <a:t>+1</a:t>
          </a:r>
          <a:r>
            <a:rPr lang="ko-KR" altLang="en-US" dirty="0"/>
            <a:t>씩</a:t>
          </a:r>
          <a:r>
            <a:rPr lang="en-US" altLang="ko-KR" dirty="0"/>
            <a:t>,</a:t>
          </a:r>
          <a:br>
            <a:rPr lang="en-US" altLang="ko-KR" dirty="0"/>
          </a:br>
          <a:r>
            <a:rPr lang="ko-KR" altLang="en-US" dirty="0" err="1"/>
            <a:t>에구는</a:t>
          </a:r>
          <a:r>
            <a:rPr lang="ko-KR" altLang="en-US" dirty="0"/>
            <a:t> 연속으로 할수록 가중되어 감소하는 방식입니다</a:t>
          </a:r>
          <a:r>
            <a:rPr lang="en-US" altLang="ko-KR" dirty="0"/>
            <a:t>.</a:t>
          </a:r>
          <a:endParaRPr lang="ko-KR" altLang="en-US" dirty="0"/>
        </a:p>
      </dgm:t>
    </dgm:pt>
    <dgm:pt modelId="{F60BC3B7-1B44-4384-98CC-ADFC24B97B73}" type="parTrans" cxnId="{7A1AA2E5-212D-410E-B7CF-653738C5DC2F}">
      <dgm:prSet/>
      <dgm:spPr/>
      <dgm:t>
        <a:bodyPr/>
        <a:lstStyle/>
        <a:p>
          <a:pPr latinLnBrk="1"/>
          <a:endParaRPr lang="ko-KR" altLang="en-US"/>
        </a:p>
      </dgm:t>
    </dgm:pt>
    <dgm:pt modelId="{B6480E5B-BD55-40BE-B264-7600A4C1B61F}" type="sibTrans" cxnId="{7A1AA2E5-212D-410E-B7CF-653738C5DC2F}">
      <dgm:prSet/>
      <dgm:spPr/>
      <dgm:t>
        <a:bodyPr/>
        <a:lstStyle/>
        <a:p>
          <a:pPr latinLnBrk="1"/>
          <a:endParaRPr lang="ko-KR" altLang="en-US"/>
        </a:p>
      </dgm:t>
    </dgm:pt>
    <dgm:pt modelId="{7A02689D-B826-43A6-A11F-07CC8296E6BB}">
      <dgm:prSet/>
      <dgm:spPr/>
      <dgm:t>
        <a:bodyPr/>
        <a:lstStyle/>
        <a:p>
          <a:pPr latinLnBrk="1"/>
          <a:r>
            <a:rPr lang="ko-KR" altLang="en-US" dirty="0"/>
            <a:t>게이지는 </a:t>
          </a:r>
          <a:r>
            <a:rPr lang="en-US" altLang="ko-KR" dirty="0"/>
            <a:t>70/100</a:t>
          </a:r>
          <a:r>
            <a:rPr lang="ko-KR" altLang="en-US" dirty="0"/>
            <a:t>을 기준으로 점수가 크게 갈리기 때문에</a:t>
          </a:r>
          <a:br>
            <a:rPr lang="en-US" altLang="ko-KR" dirty="0"/>
          </a:br>
          <a:r>
            <a:rPr lang="en-US" altLang="ko-KR" dirty="0"/>
            <a:t>70</a:t>
          </a:r>
          <a:r>
            <a:rPr lang="ko-KR" altLang="en-US" dirty="0"/>
            <a:t>을 넘기 전에는 빨간색으로 넘으면 초록색으로 주고</a:t>
          </a:r>
          <a:r>
            <a:rPr lang="en-US" altLang="ko-KR" dirty="0"/>
            <a:t>,</a:t>
          </a:r>
          <a:br>
            <a:rPr lang="en-US" altLang="ko-KR" dirty="0"/>
          </a:br>
          <a:r>
            <a:rPr lang="ko-KR" altLang="en-US" dirty="0"/>
            <a:t>추가로 </a:t>
          </a:r>
          <a:r>
            <a:rPr lang="en-US" altLang="ko-KR" dirty="0"/>
            <a:t>95</a:t>
          </a:r>
          <a:r>
            <a:rPr lang="ko-KR" altLang="en-US" dirty="0"/>
            <a:t>이상은 </a:t>
          </a:r>
          <a:r>
            <a:rPr lang="ko-KR" altLang="en-US" dirty="0" err="1"/>
            <a:t>마젠타색을</a:t>
          </a:r>
          <a:r>
            <a:rPr lang="ko-KR" altLang="en-US" dirty="0"/>
            <a:t> 주어서 느낌을 살렸습니다</a:t>
          </a:r>
          <a:r>
            <a:rPr lang="en-US" altLang="ko-KR" dirty="0"/>
            <a:t>.</a:t>
          </a:r>
          <a:endParaRPr lang="ko-KR" altLang="en-US" dirty="0"/>
        </a:p>
      </dgm:t>
    </dgm:pt>
    <dgm:pt modelId="{250CEEF5-7D73-47A3-ACF5-670C8ECD721F}" type="parTrans" cxnId="{7612A402-72D1-4AD3-816E-AB24B0A07075}">
      <dgm:prSet/>
      <dgm:spPr/>
      <dgm:t>
        <a:bodyPr/>
        <a:lstStyle/>
        <a:p>
          <a:pPr latinLnBrk="1"/>
          <a:endParaRPr lang="ko-KR" altLang="en-US"/>
        </a:p>
      </dgm:t>
    </dgm:pt>
    <dgm:pt modelId="{11CD7844-864F-4727-837B-4F62B3822954}" type="sibTrans" cxnId="{7612A402-72D1-4AD3-816E-AB24B0A07075}">
      <dgm:prSet/>
      <dgm:spPr/>
      <dgm:t>
        <a:bodyPr/>
        <a:lstStyle/>
        <a:p>
          <a:pPr latinLnBrk="1"/>
          <a:endParaRPr lang="ko-KR" altLang="en-US"/>
        </a:p>
      </dgm:t>
    </dgm:pt>
    <dgm:pt modelId="{6E930FD2-7009-48E9-9364-90B1C8755777}" type="pres">
      <dgm:prSet presAssocID="{11722728-0E64-4793-9DDF-3BC62976CD2C}" presName="diagram" presStyleCnt="0">
        <dgm:presLayoutVars>
          <dgm:dir/>
          <dgm:resizeHandles val="exact"/>
        </dgm:presLayoutVars>
      </dgm:prSet>
      <dgm:spPr/>
    </dgm:pt>
    <dgm:pt modelId="{131BF5E9-07E0-45C8-AA19-C99B1B708C18}" type="pres">
      <dgm:prSet presAssocID="{4351BB3D-7405-414F-9FDB-0688B96EF77B}" presName="node" presStyleLbl="node1" presStyleIdx="0" presStyleCnt="6">
        <dgm:presLayoutVars>
          <dgm:bulletEnabled val="1"/>
        </dgm:presLayoutVars>
      </dgm:prSet>
      <dgm:spPr/>
    </dgm:pt>
    <dgm:pt modelId="{C1012D7B-3585-4847-AA8D-2982FF36DEA0}" type="pres">
      <dgm:prSet presAssocID="{9BE2D181-C0C5-4349-AA94-7D543D25E32C}" presName="sibTrans" presStyleCnt="0"/>
      <dgm:spPr/>
    </dgm:pt>
    <dgm:pt modelId="{926794C7-84CB-44E3-9CBD-3A78174F3913}" type="pres">
      <dgm:prSet presAssocID="{A9A737A8-D1C6-4093-82E5-AA093B670342}" presName="node" presStyleLbl="node1" presStyleIdx="1" presStyleCnt="6">
        <dgm:presLayoutVars>
          <dgm:bulletEnabled val="1"/>
        </dgm:presLayoutVars>
      </dgm:prSet>
      <dgm:spPr/>
    </dgm:pt>
    <dgm:pt modelId="{A02E8B88-A266-463D-AF43-C1F78B6F8C1C}" type="pres">
      <dgm:prSet presAssocID="{FD01EEE4-33CA-4968-81B0-4251C915B7A9}" presName="sibTrans" presStyleCnt="0"/>
      <dgm:spPr/>
    </dgm:pt>
    <dgm:pt modelId="{B9B1D606-2705-4539-B7FE-A93037C09228}" type="pres">
      <dgm:prSet presAssocID="{5EAC91A5-5EC9-4406-AE96-201AAA0C8349}" presName="node" presStyleLbl="node1" presStyleIdx="2" presStyleCnt="6">
        <dgm:presLayoutVars>
          <dgm:bulletEnabled val="1"/>
        </dgm:presLayoutVars>
      </dgm:prSet>
      <dgm:spPr/>
    </dgm:pt>
    <dgm:pt modelId="{D0F74902-5FF0-42D3-92A1-4E53CC6B7075}" type="pres">
      <dgm:prSet presAssocID="{E1BB4EB4-2031-4FCA-9E73-D3A278A5B22E}" presName="sibTrans" presStyleCnt="0"/>
      <dgm:spPr/>
    </dgm:pt>
    <dgm:pt modelId="{59276896-DDBF-42AE-AF37-52BB6993DCA5}" type="pres">
      <dgm:prSet presAssocID="{19169C59-4611-4DE4-B49E-5E0B790461C1}" presName="node" presStyleLbl="node1" presStyleIdx="3" presStyleCnt="6">
        <dgm:presLayoutVars>
          <dgm:bulletEnabled val="1"/>
        </dgm:presLayoutVars>
      </dgm:prSet>
      <dgm:spPr/>
    </dgm:pt>
    <dgm:pt modelId="{B9C91541-8882-4446-B6A0-5DAF4783CCC5}" type="pres">
      <dgm:prSet presAssocID="{E35B3753-BC94-4C29-A5AE-7B1F5599ECBF}" presName="sibTrans" presStyleCnt="0"/>
      <dgm:spPr/>
    </dgm:pt>
    <dgm:pt modelId="{9308D2A4-34B9-4716-A691-EBFC601A5E5A}" type="pres">
      <dgm:prSet presAssocID="{A2BCA559-64B5-4F51-893A-595DF68B48C5}" presName="node" presStyleLbl="node1" presStyleIdx="4" presStyleCnt="6">
        <dgm:presLayoutVars>
          <dgm:bulletEnabled val="1"/>
        </dgm:presLayoutVars>
      </dgm:prSet>
      <dgm:spPr/>
    </dgm:pt>
    <dgm:pt modelId="{F5321271-C2B7-4468-919F-6BC4BC79D235}" type="pres">
      <dgm:prSet presAssocID="{B6480E5B-BD55-40BE-B264-7600A4C1B61F}" presName="sibTrans" presStyleCnt="0"/>
      <dgm:spPr/>
    </dgm:pt>
    <dgm:pt modelId="{30361C59-FF2B-4FD0-8713-724D53BE36CA}" type="pres">
      <dgm:prSet presAssocID="{7A02689D-B826-43A6-A11F-07CC8296E6BB}" presName="node" presStyleLbl="node1" presStyleIdx="5" presStyleCnt="6">
        <dgm:presLayoutVars>
          <dgm:bulletEnabled val="1"/>
        </dgm:presLayoutVars>
      </dgm:prSet>
      <dgm:spPr/>
    </dgm:pt>
  </dgm:ptLst>
  <dgm:cxnLst>
    <dgm:cxn modelId="{7612A402-72D1-4AD3-816E-AB24B0A07075}" srcId="{11722728-0E64-4793-9DDF-3BC62976CD2C}" destId="{7A02689D-B826-43A6-A11F-07CC8296E6BB}" srcOrd="5" destOrd="0" parTransId="{250CEEF5-7D73-47A3-ACF5-670C8ECD721F}" sibTransId="{11CD7844-864F-4727-837B-4F62B3822954}"/>
    <dgm:cxn modelId="{E1B00307-B37B-47E4-8677-6D360437E0D5}" type="presOf" srcId="{7A02689D-B826-43A6-A11F-07CC8296E6BB}" destId="{30361C59-FF2B-4FD0-8713-724D53BE36CA}" srcOrd="0" destOrd="0" presId="urn:microsoft.com/office/officeart/2005/8/layout/default"/>
    <dgm:cxn modelId="{203AD51F-355B-4292-91AC-10E52E74B034}" type="presOf" srcId="{4351BB3D-7405-414F-9FDB-0688B96EF77B}" destId="{131BF5E9-07E0-45C8-AA19-C99B1B708C18}" srcOrd="0" destOrd="0" presId="urn:microsoft.com/office/officeart/2005/8/layout/default"/>
    <dgm:cxn modelId="{91E0003C-261E-429E-8A01-A6D22D9969E1}" type="presOf" srcId="{A9A737A8-D1C6-4093-82E5-AA093B670342}" destId="{926794C7-84CB-44E3-9CBD-3A78174F3913}" srcOrd="0" destOrd="0" presId="urn:microsoft.com/office/officeart/2005/8/layout/default"/>
    <dgm:cxn modelId="{E1E8895B-40B8-4C97-8BD1-953345726DCB}" srcId="{11722728-0E64-4793-9DDF-3BC62976CD2C}" destId="{A9A737A8-D1C6-4093-82E5-AA093B670342}" srcOrd="1" destOrd="0" parTransId="{7251B3BD-5402-48C1-A8F0-06823F733085}" sibTransId="{FD01EEE4-33CA-4968-81B0-4251C915B7A9}"/>
    <dgm:cxn modelId="{8FBD5451-4DCB-4094-A357-1567C181B569}" type="presOf" srcId="{19169C59-4611-4DE4-B49E-5E0B790461C1}" destId="{59276896-DDBF-42AE-AF37-52BB6993DCA5}" srcOrd="0" destOrd="0" presId="urn:microsoft.com/office/officeart/2005/8/layout/default"/>
    <dgm:cxn modelId="{13943F52-D7C3-4595-B313-0959821736A5}" srcId="{11722728-0E64-4793-9DDF-3BC62976CD2C}" destId="{5EAC91A5-5EC9-4406-AE96-201AAA0C8349}" srcOrd="2" destOrd="0" parTransId="{18DFCB83-DB85-4E5A-9170-17B12127F30C}" sibTransId="{E1BB4EB4-2031-4FCA-9E73-D3A278A5B22E}"/>
    <dgm:cxn modelId="{483B7C53-A1BF-4C4E-9933-7356DB8E8689}" type="presOf" srcId="{A2BCA559-64B5-4F51-893A-595DF68B48C5}" destId="{9308D2A4-34B9-4716-A691-EBFC601A5E5A}" srcOrd="0" destOrd="0" presId="urn:microsoft.com/office/officeart/2005/8/layout/default"/>
    <dgm:cxn modelId="{C3DA188B-22CC-4EC5-9FD0-929F416D9667}" srcId="{11722728-0E64-4793-9DDF-3BC62976CD2C}" destId="{4351BB3D-7405-414F-9FDB-0688B96EF77B}" srcOrd="0" destOrd="0" parTransId="{846544A9-FAE1-412D-8B67-962EFCDC42BC}" sibTransId="{9BE2D181-C0C5-4349-AA94-7D543D25E32C}"/>
    <dgm:cxn modelId="{0DC897C5-F0A7-485B-A389-EB3B2B30789C}" type="presOf" srcId="{11722728-0E64-4793-9DDF-3BC62976CD2C}" destId="{6E930FD2-7009-48E9-9364-90B1C8755777}" srcOrd="0" destOrd="0" presId="urn:microsoft.com/office/officeart/2005/8/layout/default"/>
    <dgm:cxn modelId="{7A1AA2E5-212D-410E-B7CF-653738C5DC2F}" srcId="{11722728-0E64-4793-9DDF-3BC62976CD2C}" destId="{A2BCA559-64B5-4F51-893A-595DF68B48C5}" srcOrd="4" destOrd="0" parTransId="{F60BC3B7-1B44-4384-98CC-ADFC24B97B73}" sibTransId="{B6480E5B-BD55-40BE-B264-7600A4C1B61F}"/>
    <dgm:cxn modelId="{A277B8E9-05F1-44A6-AEF0-19B879455E7D}" srcId="{11722728-0E64-4793-9DDF-3BC62976CD2C}" destId="{19169C59-4611-4DE4-B49E-5E0B790461C1}" srcOrd="3" destOrd="0" parTransId="{0C1AB853-CEA4-443A-B567-D1C5EAC19833}" sibTransId="{E35B3753-BC94-4C29-A5AE-7B1F5599ECBF}"/>
    <dgm:cxn modelId="{A68D15FB-ED7B-4ED8-BC15-B341AE2756BF}" type="presOf" srcId="{5EAC91A5-5EC9-4406-AE96-201AAA0C8349}" destId="{B9B1D606-2705-4539-B7FE-A93037C09228}" srcOrd="0" destOrd="0" presId="urn:microsoft.com/office/officeart/2005/8/layout/default"/>
    <dgm:cxn modelId="{EBB77925-D37F-4CCF-A1AD-7382DD3E42A1}" type="presParOf" srcId="{6E930FD2-7009-48E9-9364-90B1C8755777}" destId="{131BF5E9-07E0-45C8-AA19-C99B1B708C18}" srcOrd="0" destOrd="0" presId="urn:microsoft.com/office/officeart/2005/8/layout/default"/>
    <dgm:cxn modelId="{04D60AFE-C56D-4BB3-8B21-E62353C5D0BE}" type="presParOf" srcId="{6E930FD2-7009-48E9-9364-90B1C8755777}" destId="{C1012D7B-3585-4847-AA8D-2982FF36DEA0}" srcOrd="1" destOrd="0" presId="urn:microsoft.com/office/officeart/2005/8/layout/default"/>
    <dgm:cxn modelId="{BD30AE29-6251-46A4-8AA0-33F7678BC1D7}" type="presParOf" srcId="{6E930FD2-7009-48E9-9364-90B1C8755777}" destId="{926794C7-84CB-44E3-9CBD-3A78174F3913}" srcOrd="2" destOrd="0" presId="urn:microsoft.com/office/officeart/2005/8/layout/default"/>
    <dgm:cxn modelId="{0A78CF32-3B18-48F8-AF89-107CBCA6072E}" type="presParOf" srcId="{6E930FD2-7009-48E9-9364-90B1C8755777}" destId="{A02E8B88-A266-463D-AF43-C1F78B6F8C1C}" srcOrd="3" destOrd="0" presId="urn:microsoft.com/office/officeart/2005/8/layout/default"/>
    <dgm:cxn modelId="{E9E81A04-1B1B-4F13-8B15-DEEE98A933F4}" type="presParOf" srcId="{6E930FD2-7009-48E9-9364-90B1C8755777}" destId="{B9B1D606-2705-4539-B7FE-A93037C09228}" srcOrd="4" destOrd="0" presId="urn:microsoft.com/office/officeart/2005/8/layout/default"/>
    <dgm:cxn modelId="{16C2B745-1C2E-4916-A9B1-A798F6755CAA}" type="presParOf" srcId="{6E930FD2-7009-48E9-9364-90B1C8755777}" destId="{D0F74902-5FF0-42D3-92A1-4E53CC6B7075}" srcOrd="5" destOrd="0" presId="urn:microsoft.com/office/officeart/2005/8/layout/default"/>
    <dgm:cxn modelId="{2A2F813D-2D9A-47B4-80C2-223387F84DF2}" type="presParOf" srcId="{6E930FD2-7009-48E9-9364-90B1C8755777}" destId="{59276896-DDBF-42AE-AF37-52BB6993DCA5}" srcOrd="6" destOrd="0" presId="urn:microsoft.com/office/officeart/2005/8/layout/default"/>
    <dgm:cxn modelId="{6D763BD8-D852-46E8-843E-AC7E2AB8C869}" type="presParOf" srcId="{6E930FD2-7009-48E9-9364-90B1C8755777}" destId="{B9C91541-8882-4446-B6A0-5DAF4783CCC5}" srcOrd="7" destOrd="0" presId="urn:microsoft.com/office/officeart/2005/8/layout/default"/>
    <dgm:cxn modelId="{BFD1D33B-7FD6-4BBD-8267-B4B87AA24BFC}" type="presParOf" srcId="{6E930FD2-7009-48E9-9364-90B1C8755777}" destId="{9308D2A4-34B9-4716-A691-EBFC601A5E5A}" srcOrd="8" destOrd="0" presId="urn:microsoft.com/office/officeart/2005/8/layout/default"/>
    <dgm:cxn modelId="{3255C920-9372-4B0F-B5EF-BD8E6684D2FB}" type="presParOf" srcId="{6E930FD2-7009-48E9-9364-90B1C8755777}" destId="{F5321271-C2B7-4468-919F-6BC4BC79D235}" srcOrd="9" destOrd="0" presId="urn:microsoft.com/office/officeart/2005/8/layout/default"/>
    <dgm:cxn modelId="{3F8B4A89-6135-480A-AB28-B657D90B05AA}" type="presParOf" srcId="{6E930FD2-7009-48E9-9364-90B1C8755777}" destId="{30361C59-FF2B-4FD0-8713-724D53BE36CA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1722728-0E64-4793-9DDF-3BC62976CD2C}" type="doc">
      <dgm:prSet loTypeId="urn:microsoft.com/office/officeart/2005/8/layout/defaul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3B07A29-918F-4FBA-BF5B-8C78C70DB5F7}">
      <dgm:prSet/>
      <dgm:spPr/>
      <dgm:t>
        <a:bodyPr/>
        <a:lstStyle/>
        <a:p>
          <a:pPr latinLnBrk="1"/>
          <a:r>
            <a:rPr lang="ko-KR" altLang="en-US" dirty="0"/>
            <a:t>타점과 원이 맞을 경우 </a:t>
          </a:r>
          <a:r>
            <a:rPr lang="en-US" altLang="ko-KR" dirty="0"/>
            <a:t>+-10ms</a:t>
          </a:r>
          <a:r>
            <a:rPr lang="ko-KR" altLang="en-US" dirty="0"/>
            <a:t>으로 </a:t>
          </a:r>
          <a:r>
            <a:rPr lang="ko-KR" altLang="en-US" dirty="0" err="1"/>
            <a:t>얼쑤를</a:t>
          </a:r>
          <a:r>
            <a:rPr lang="ko-KR" altLang="en-US" dirty="0"/>
            <a:t> </a:t>
          </a:r>
          <a:r>
            <a:rPr lang="en-US" altLang="ko-KR" dirty="0"/>
            <a:t>+-20ms</a:t>
          </a:r>
          <a:r>
            <a:rPr lang="ko-KR" altLang="en-US" dirty="0"/>
            <a:t>으로 </a:t>
          </a:r>
          <a:r>
            <a:rPr lang="ko-KR" altLang="en-US" dirty="0" err="1"/>
            <a:t>좋다를</a:t>
          </a:r>
          <a:r>
            <a:rPr lang="ko-KR" altLang="en-US" dirty="0"/>
            <a:t> 이후에 맞으면 </a:t>
          </a:r>
          <a:r>
            <a:rPr lang="ko-KR" altLang="en-US" dirty="0" err="1"/>
            <a:t>에구를</a:t>
          </a:r>
          <a:r>
            <a:rPr lang="ko-KR" altLang="en-US" dirty="0"/>
            <a:t> 주었습니다</a:t>
          </a:r>
          <a:r>
            <a:rPr lang="en-US" altLang="ko-KR" dirty="0"/>
            <a:t>.</a:t>
          </a:r>
          <a:endParaRPr lang="ko-KR" altLang="en-US" dirty="0"/>
        </a:p>
      </dgm:t>
    </dgm:pt>
    <dgm:pt modelId="{1D7C29AB-8E39-4BD3-BBC4-FB06853916B8}" type="parTrans" cxnId="{53EB6000-8FCA-4738-86DF-DAF864A3FF97}">
      <dgm:prSet/>
      <dgm:spPr/>
      <dgm:t>
        <a:bodyPr/>
        <a:lstStyle/>
        <a:p>
          <a:pPr latinLnBrk="1"/>
          <a:endParaRPr lang="ko-KR" altLang="en-US"/>
        </a:p>
      </dgm:t>
    </dgm:pt>
    <dgm:pt modelId="{3F2670D7-81AB-422F-9D1D-443DD8FBFF06}" type="sibTrans" cxnId="{53EB6000-8FCA-4738-86DF-DAF864A3FF97}">
      <dgm:prSet/>
      <dgm:spPr/>
      <dgm:t>
        <a:bodyPr/>
        <a:lstStyle/>
        <a:p>
          <a:pPr latinLnBrk="1"/>
          <a:endParaRPr lang="ko-KR" altLang="en-US"/>
        </a:p>
      </dgm:t>
    </dgm:pt>
    <dgm:pt modelId="{A7BA90A0-F740-4D5D-BA7F-638B392E2BF7}">
      <dgm:prSet/>
      <dgm:spPr/>
      <dgm:t>
        <a:bodyPr/>
        <a:lstStyle/>
        <a:p>
          <a:pPr latinLnBrk="1"/>
          <a:r>
            <a:rPr lang="ko-KR" altLang="en-US" dirty="0" err="1"/>
            <a:t>얼쑤</a:t>
          </a:r>
          <a:r>
            <a:rPr lang="en-US" altLang="ko-KR" dirty="0"/>
            <a:t>, </a:t>
          </a:r>
          <a:r>
            <a:rPr lang="ko-KR" altLang="en-US" dirty="0"/>
            <a:t>좋다</a:t>
          </a:r>
          <a:r>
            <a:rPr lang="en-US" altLang="ko-KR" dirty="0"/>
            <a:t>, </a:t>
          </a:r>
          <a:r>
            <a:rPr lang="ko-KR" altLang="en-US" dirty="0" err="1"/>
            <a:t>에구는</a:t>
          </a:r>
          <a:r>
            <a:rPr lang="ko-KR" altLang="en-US" dirty="0"/>
            <a:t> 판정이 나면 점수추가와 함께 상단에 판정 알림이 나오도록 설계하였습니다</a:t>
          </a:r>
          <a:r>
            <a:rPr lang="en-US" altLang="ko-KR" dirty="0"/>
            <a:t>.</a:t>
          </a:r>
          <a:endParaRPr lang="ko-KR" altLang="en-US" dirty="0"/>
        </a:p>
      </dgm:t>
    </dgm:pt>
    <dgm:pt modelId="{DB32A051-1BBD-4125-B6BA-DD102A65B104}" type="parTrans" cxnId="{2CDB91D4-8DB2-415D-A5DC-0C1B539036EA}">
      <dgm:prSet/>
      <dgm:spPr/>
      <dgm:t>
        <a:bodyPr/>
        <a:lstStyle/>
        <a:p>
          <a:pPr latinLnBrk="1"/>
          <a:endParaRPr lang="ko-KR" altLang="en-US"/>
        </a:p>
      </dgm:t>
    </dgm:pt>
    <dgm:pt modelId="{1C88220F-668C-4C85-99A3-05AD0939B678}" type="sibTrans" cxnId="{2CDB91D4-8DB2-415D-A5DC-0C1B539036EA}">
      <dgm:prSet/>
      <dgm:spPr/>
      <dgm:t>
        <a:bodyPr/>
        <a:lstStyle/>
        <a:p>
          <a:pPr latinLnBrk="1"/>
          <a:endParaRPr lang="ko-KR" altLang="en-US"/>
        </a:p>
      </dgm:t>
    </dgm:pt>
    <dgm:pt modelId="{26113B87-B562-4BEF-8AC3-A5C578B3F0AB}">
      <dgm:prSet/>
      <dgm:spPr/>
      <dgm:t>
        <a:bodyPr/>
        <a:lstStyle/>
        <a:p>
          <a:pPr latinLnBrk="1"/>
          <a:r>
            <a:rPr lang="ko-KR" altLang="en-US" dirty="0"/>
            <a:t>콤보 체계를 넣어 콤보는 북에 표기 하여 연속으로 맞춘 횟수를 볼 수 있습니다</a:t>
          </a:r>
          <a:r>
            <a:rPr lang="en-US" altLang="ko-KR" dirty="0"/>
            <a:t>.</a:t>
          </a:r>
          <a:endParaRPr lang="ko-KR" altLang="en-US" dirty="0"/>
        </a:p>
      </dgm:t>
    </dgm:pt>
    <dgm:pt modelId="{D909E54F-9A54-4A1A-91CF-9A2AE10D3E5C}" type="parTrans" cxnId="{AE73F175-BFC1-4818-AD87-02B8B34511D5}">
      <dgm:prSet/>
      <dgm:spPr/>
      <dgm:t>
        <a:bodyPr/>
        <a:lstStyle/>
        <a:p>
          <a:pPr latinLnBrk="1"/>
          <a:endParaRPr lang="ko-KR" altLang="en-US"/>
        </a:p>
      </dgm:t>
    </dgm:pt>
    <dgm:pt modelId="{A3FD8F5E-FF60-455C-9864-B4D161EE0160}" type="sibTrans" cxnId="{AE73F175-BFC1-4818-AD87-02B8B34511D5}">
      <dgm:prSet/>
      <dgm:spPr/>
      <dgm:t>
        <a:bodyPr/>
        <a:lstStyle/>
        <a:p>
          <a:pPr latinLnBrk="1"/>
          <a:endParaRPr lang="ko-KR" altLang="en-US"/>
        </a:p>
      </dgm:t>
    </dgm:pt>
    <dgm:pt modelId="{9CCA9A15-0BB0-4A79-988F-38A3F7622A27}">
      <dgm:prSet/>
      <dgm:spPr/>
      <dgm:t>
        <a:bodyPr/>
        <a:lstStyle/>
        <a:p>
          <a:pPr latinLnBrk="1"/>
          <a:r>
            <a:rPr lang="ko-KR" altLang="en-US" dirty="0"/>
            <a:t>판정 알림은 </a:t>
          </a:r>
          <a:r>
            <a:rPr lang="en-US" altLang="ko-KR" dirty="0"/>
            <a:t>2~3</a:t>
          </a:r>
          <a:r>
            <a:rPr lang="ko-KR" altLang="en-US" dirty="0"/>
            <a:t>초 지나면 자동으로 사라지도록 하였고 그 이전에 새로운 판정이 들어오면 즉시 새로운 판정을 보여주도록 설계하였습니다</a:t>
          </a:r>
          <a:r>
            <a:rPr lang="en-US" altLang="ko-KR" dirty="0"/>
            <a:t>.</a:t>
          </a:r>
          <a:endParaRPr lang="ko-KR" altLang="en-US" dirty="0"/>
        </a:p>
      </dgm:t>
    </dgm:pt>
    <dgm:pt modelId="{01978778-40A5-4615-8CA3-63C51232BA87}" type="parTrans" cxnId="{BB81B042-3854-487B-850C-968006F2457B}">
      <dgm:prSet/>
      <dgm:spPr/>
      <dgm:t>
        <a:bodyPr/>
        <a:lstStyle/>
        <a:p>
          <a:pPr latinLnBrk="1"/>
          <a:endParaRPr lang="ko-KR" altLang="en-US"/>
        </a:p>
      </dgm:t>
    </dgm:pt>
    <dgm:pt modelId="{125E3C59-D09E-4E97-A49A-0A4BB1CD9CC2}" type="sibTrans" cxnId="{BB81B042-3854-487B-850C-968006F2457B}">
      <dgm:prSet/>
      <dgm:spPr/>
      <dgm:t>
        <a:bodyPr/>
        <a:lstStyle/>
        <a:p>
          <a:pPr latinLnBrk="1"/>
          <a:endParaRPr lang="ko-KR" altLang="en-US"/>
        </a:p>
      </dgm:t>
    </dgm:pt>
    <dgm:pt modelId="{CF09A6BE-F62A-47F6-AE14-484EE6BEC5A3}">
      <dgm:prSet/>
      <dgm:spPr/>
      <dgm:t>
        <a:bodyPr/>
        <a:lstStyle/>
        <a:p>
          <a:pPr latinLnBrk="1"/>
          <a:r>
            <a:rPr lang="ko-KR" altLang="en-US" dirty="0"/>
            <a:t>키 매뉴얼을 좌측에 두어 사용자 친화적으로 설계했습니다</a:t>
          </a:r>
          <a:r>
            <a:rPr lang="en-US" altLang="ko-KR" dirty="0"/>
            <a:t>.</a:t>
          </a:r>
          <a:endParaRPr lang="ko-KR" altLang="en-US" dirty="0"/>
        </a:p>
      </dgm:t>
    </dgm:pt>
    <dgm:pt modelId="{D58AB9C5-42CF-4B54-90BE-59713BC27676}" type="parTrans" cxnId="{8F694EEA-682E-435D-BDE7-F145C24CE9C0}">
      <dgm:prSet/>
      <dgm:spPr/>
      <dgm:t>
        <a:bodyPr/>
        <a:lstStyle/>
        <a:p>
          <a:pPr latinLnBrk="1"/>
          <a:endParaRPr lang="ko-KR" altLang="en-US"/>
        </a:p>
      </dgm:t>
    </dgm:pt>
    <dgm:pt modelId="{EF54DB7C-A648-4C49-BCFB-58C74475DD7C}" type="sibTrans" cxnId="{8F694EEA-682E-435D-BDE7-F145C24CE9C0}">
      <dgm:prSet/>
      <dgm:spPr/>
      <dgm:t>
        <a:bodyPr/>
        <a:lstStyle/>
        <a:p>
          <a:pPr latinLnBrk="1"/>
          <a:endParaRPr lang="ko-KR" altLang="en-US"/>
        </a:p>
      </dgm:t>
    </dgm:pt>
    <dgm:pt modelId="{C5A31B0D-12C0-498F-BCDE-AEDC9E5A37D7}">
      <dgm:prSet/>
      <dgm:spPr/>
      <dgm:t>
        <a:bodyPr/>
        <a:lstStyle/>
        <a:p>
          <a:pPr latinLnBrk="1"/>
          <a:r>
            <a:rPr lang="ko-KR" altLang="en-US" dirty="0"/>
            <a:t>결과 창에서 점수와 게이지를 정적이 아닌 시간에 따라 증가하는 방식으로 </a:t>
          </a:r>
          <a:r>
            <a:rPr lang="en-US" altLang="ko-KR" dirty="0"/>
            <a:t>(</a:t>
          </a:r>
          <a:r>
            <a:rPr lang="ko-KR" altLang="en-US" dirty="0"/>
            <a:t>동적으로</a:t>
          </a:r>
          <a:r>
            <a:rPr lang="en-US" altLang="ko-KR" dirty="0"/>
            <a:t>) </a:t>
          </a:r>
          <a:r>
            <a:rPr lang="ko-KR" altLang="en-US" dirty="0"/>
            <a:t>설계하였습니다</a:t>
          </a:r>
          <a:r>
            <a:rPr lang="en-US" altLang="ko-KR" dirty="0"/>
            <a:t>.</a:t>
          </a:r>
          <a:endParaRPr lang="ko-KR" altLang="en-US" dirty="0"/>
        </a:p>
      </dgm:t>
    </dgm:pt>
    <dgm:pt modelId="{BBE0CEEE-2886-43DD-A866-BE8231243937}" type="parTrans" cxnId="{736B51E9-3F40-488E-BD15-F4BFEB25CC13}">
      <dgm:prSet/>
      <dgm:spPr/>
      <dgm:t>
        <a:bodyPr/>
        <a:lstStyle/>
        <a:p>
          <a:pPr latinLnBrk="1"/>
          <a:endParaRPr lang="ko-KR" altLang="en-US"/>
        </a:p>
      </dgm:t>
    </dgm:pt>
    <dgm:pt modelId="{87CEF0D6-DF84-417F-A20A-331F6EF0E960}" type="sibTrans" cxnId="{736B51E9-3F40-488E-BD15-F4BFEB25CC13}">
      <dgm:prSet/>
      <dgm:spPr/>
      <dgm:t>
        <a:bodyPr/>
        <a:lstStyle/>
        <a:p>
          <a:pPr latinLnBrk="1"/>
          <a:endParaRPr lang="ko-KR" altLang="en-US"/>
        </a:p>
      </dgm:t>
    </dgm:pt>
    <dgm:pt modelId="{9CBF0297-C713-45BD-9489-54A168DE3DDC}">
      <dgm:prSet/>
      <dgm:spPr/>
      <dgm:t>
        <a:bodyPr/>
        <a:lstStyle/>
        <a:p>
          <a:pPr latinLnBrk="1"/>
          <a:r>
            <a:rPr lang="ko-KR" altLang="en-US" dirty="0"/>
            <a:t>구체적으로 </a:t>
          </a:r>
          <a:r>
            <a:rPr lang="ko-KR" altLang="en-US" dirty="0" err="1"/>
            <a:t>얼쑤</a:t>
          </a:r>
          <a:r>
            <a:rPr lang="en-US" altLang="ko-KR" dirty="0"/>
            <a:t>, </a:t>
          </a:r>
          <a:r>
            <a:rPr lang="ko-KR" altLang="en-US" dirty="0"/>
            <a:t>좋다</a:t>
          </a:r>
          <a:r>
            <a:rPr lang="en-US" altLang="ko-KR" dirty="0"/>
            <a:t>, </a:t>
          </a:r>
          <a:r>
            <a:rPr lang="ko-KR" altLang="en-US" dirty="0"/>
            <a:t>에구 수를 보여주어 점수의 근거를 보여주는 방식입니다</a:t>
          </a:r>
          <a:r>
            <a:rPr lang="en-US" altLang="ko-KR" dirty="0"/>
            <a:t>.</a:t>
          </a:r>
          <a:endParaRPr lang="ko-KR" altLang="en-US" dirty="0"/>
        </a:p>
      </dgm:t>
    </dgm:pt>
    <dgm:pt modelId="{0AE1853F-A2BC-4662-B305-D7D2303572DC}" type="parTrans" cxnId="{3D8B4842-E436-4840-BA70-FC83805ADB8B}">
      <dgm:prSet/>
      <dgm:spPr/>
      <dgm:t>
        <a:bodyPr/>
        <a:lstStyle/>
        <a:p>
          <a:pPr latinLnBrk="1"/>
          <a:endParaRPr lang="ko-KR" altLang="en-US"/>
        </a:p>
      </dgm:t>
    </dgm:pt>
    <dgm:pt modelId="{4B83FDF6-F2E9-432F-AE7C-455365E398C5}" type="sibTrans" cxnId="{3D8B4842-E436-4840-BA70-FC83805ADB8B}">
      <dgm:prSet/>
      <dgm:spPr/>
      <dgm:t>
        <a:bodyPr/>
        <a:lstStyle/>
        <a:p>
          <a:pPr latinLnBrk="1"/>
          <a:endParaRPr lang="ko-KR" altLang="en-US"/>
        </a:p>
      </dgm:t>
    </dgm:pt>
    <dgm:pt modelId="{84499097-2246-4D54-B6BE-7A5857F32BEF}">
      <dgm:prSet/>
      <dgm:spPr/>
      <dgm:t>
        <a:bodyPr/>
        <a:lstStyle/>
        <a:p>
          <a:pPr latinLnBrk="1"/>
          <a:r>
            <a:rPr lang="ko-KR" altLang="en-US" dirty="0"/>
            <a:t>특정 키입력이 들어오면 메인 클래스의 무한루프가 동작하여 다시 인덱스</a:t>
          </a:r>
          <a:r>
            <a:rPr lang="en-US" altLang="ko-KR" dirty="0"/>
            <a:t>(</a:t>
          </a:r>
          <a:r>
            <a:rPr lang="ko-KR" altLang="en-US" dirty="0"/>
            <a:t>곡 선택 창</a:t>
          </a:r>
          <a:r>
            <a:rPr lang="en-US" altLang="ko-KR" dirty="0"/>
            <a:t>)</a:t>
          </a:r>
          <a:r>
            <a:rPr lang="ko-KR" altLang="en-US" dirty="0"/>
            <a:t>를</a:t>
          </a:r>
          <a:r>
            <a:rPr lang="en-US" altLang="ko-KR" dirty="0"/>
            <a:t> </a:t>
          </a:r>
          <a:r>
            <a:rPr lang="ko-KR" altLang="en-US" dirty="0"/>
            <a:t>보여주도록 하여 보다 즐기기 편하도록 작성하였습니다</a:t>
          </a:r>
          <a:r>
            <a:rPr lang="en-US" altLang="ko-KR" dirty="0"/>
            <a:t>.</a:t>
          </a:r>
          <a:endParaRPr lang="ko-KR" altLang="en-US" dirty="0"/>
        </a:p>
      </dgm:t>
    </dgm:pt>
    <dgm:pt modelId="{12FFDE0F-EFDE-46D6-A057-31EADC4469C6}" type="parTrans" cxnId="{D5B5658F-29F4-4F25-BE58-AE6BB8CD8D1B}">
      <dgm:prSet/>
      <dgm:spPr/>
      <dgm:t>
        <a:bodyPr/>
        <a:lstStyle/>
        <a:p>
          <a:pPr latinLnBrk="1"/>
          <a:endParaRPr lang="ko-KR" altLang="en-US"/>
        </a:p>
      </dgm:t>
    </dgm:pt>
    <dgm:pt modelId="{95E29D8E-7B6D-4BCD-A37E-911CE8FEE6FF}" type="sibTrans" cxnId="{D5B5658F-29F4-4F25-BE58-AE6BB8CD8D1B}">
      <dgm:prSet/>
      <dgm:spPr/>
      <dgm:t>
        <a:bodyPr/>
        <a:lstStyle/>
        <a:p>
          <a:pPr latinLnBrk="1"/>
          <a:endParaRPr lang="ko-KR" altLang="en-US"/>
        </a:p>
      </dgm:t>
    </dgm:pt>
    <dgm:pt modelId="{21E4E950-2CA7-4497-B7E4-6857A52181C0}" type="pres">
      <dgm:prSet presAssocID="{11722728-0E64-4793-9DDF-3BC62976CD2C}" presName="diagram" presStyleCnt="0">
        <dgm:presLayoutVars>
          <dgm:dir/>
          <dgm:resizeHandles val="exact"/>
        </dgm:presLayoutVars>
      </dgm:prSet>
      <dgm:spPr/>
    </dgm:pt>
    <dgm:pt modelId="{AFF8A487-81F2-41C2-952A-CD0FA96B6794}" type="pres">
      <dgm:prSet presAssocID="{33B07A29-918F-4FBA-BF5B-8C78C70DB5F7}" presName="node" presStyleLbl="node1" presStyleIdx="0" presStyleCnt="8">
        <dgm:presLayoutVars>
          <dgm:bulletEnabled val="1"/>
        </dgm:presLayoutVars>
      </dgm:prSet>
      <dgm:spPr/>
    </dgm:pt>
    <dgm:pt modelId="{B73E5736-C2B6-459B-AFBF-E00A414B63C3}" type="pres">
      <dgm:prSet presAssocID="{3F2670D7-81AB-422F-9D1D-443DD8FBFF06}" presName="sibTrans" presStyleCnt="0"/>
      <dgm:spPr/>
    </dgm:pt>
    <dgm:pt modelId="{A27279CF-03F8-4E30-A017-54BBC994AC0D}" type="pres">
      <dgm:prSet presAssocID="{A7BA90A0-F740-4D5D-BA7F-638B392E2BF7}" presName="node" presStyleLbl="node1" presStyleIdx="1" presStyleCnt="8">
        <dgm:presLayoutVars>
          <dgm:bulletEnabled val="1"/>
        </dgm:presLayoutVars>
      </dgm:prSet>
      <dgm:spPr/>
    </dgm:pt>
    <dgm:pt modelId="{0C35BFED-2367-40DB-9152-37EBFDA31547}" type="pres">
      <dgm:prSet presAssocID="{1C88220F-668C-4C85-99A3-05AD0939B678}" presName="sibTrans" presStyleCnt="0"/>
      <dgm:spPr/>
    </dgm:pt>
    <dgm:pt modelId="{D465FE5A-B5EA-4C49-AC89-9A956335D1B1}" type="pres">
      <dgm:prSet presAssocID="{9CCA9A15-0BB0-4A79-988F-38A3F7622A27}" presName="node" presStyleLbl="node1" presStyleIdx="2" presStyleCnt="8">
        <dgm:presLayoutVars>
          <dgm:bulletEnabled val="1"/>
        </dgm:presLayoutVars>
      </dgm:prSet>
      <dgm:spPr/>
    </dgm:pt>
    <dgm:pt modelId="{FF31C288-A200-431D-A41A-1C12051CF6F2}" type="pres">
      <dgm:prSet presAssocID="{125E3C59-D09E-4E97-A49A-0A4BB1CD9CC2}" presName="sibTrans" presStyleCnt="0"/>
      <dgm:spPr/>
    </dgm:pt>
    <dgm:pt modelId="{8CBBEEC0-8B90-4FFA-BD95-826463623B2E}" type="pres">
      <dgm:prSet presAssocID="{26113B87-B562-4BEF-8AC3-A5C578B3F0AB}" presName="node" presStyleLbl="node1" presStyleIdx="3" presStyleCnt="8">
        <dgm:presLayoutVars>
          <dgm:bulletEnabled val="1"/>
        </dgm:presLayoutVars>
      </dgm:prSet>
      <dgm:spPr/>
    </dgm:pt>
    <dgm:pt modelId="{45D07479-A9D6-4305-A17F-361841940A5E}" type="pres">
      <dgm:prSet presAssocID="{A3FD8F5E-FF60-455C-9864-B4D161EE0160}" presName="sibTrans" presStyleCnt="0"/>
      <dgm:spPr/>
    </dgm:pt>
    <dgm:pt modelId="{6F654298-FEB5-4109-A394-4909F4D9577E}" type="pres">
      <dgm:prSet presAssocID="{CF09A6BE-F62A-47F6-AE14-484EE6BEC5A3}" presName="node" presStyleLbl="node1" presStyleIdx="4" presStyleCnt="8">
        <dgm:presLayoutVars>
          <dgm:bulletEnabled val="1"/>
        </dgm:presLayoutVars>
      </dgm:prSet>
      <dgm:spPr/>
    </dgm:pt>
    <dgm:pt modelId="{7451DBF8-9118-4717-A9BB-D46CEFACE3A5}" type="pres">
      <dgm:prSet presAssocID="{EF54DB7C-A648-4C49-BCFB-58C74475DD7C}" presName="sibTrans" presStyleCnt="0"/>
      <dgm:spPr/>
    </dgm:pt>
    <dgm:pt modelId="{01B32E87-8F50-4E42-8046-7C91856FC672}" type="pres">
      <dgm:prSet presAssocID="{C5A31B0D-12C0-498F-BCDE-AEDC9E5A37D7}" presName="node" presStyleLbl="node1" presStyleIdx="5" presStyleCnt="8">
        <dgm:presLayoutVars>
          <dgm:bulletEnabled val="1"/>
        </dgm:presLayoutVars>
      </dgm:prSet>
      <dgm:spPr/>
    </dgm:pt>
    <dgm:pt modelId="{71B5F8E0-73F4-47A7-B68D-94C303072604}" type="pres">
      <dgm:prSet presAssocID="{87CEF0D6-DF84-417F-A20A-331F6EF0E960}" presName="sibTrans" presStyleCnt="0"/>
      <dgm:spPr/>
    </dgm:pt>
    <dgm:pt modelId="{CC549438-FB41-4693-AE7F-189BF17195E3}" type="pres">
      <dgm:prSet presAssocID="{9CBF0297-C713-45BD-9489-54A168DE3DDC}" presName="node" presStyleLbl="node1" presStyleIdx="6" presStyleCnt="8">
        <dgm:presLayoutVars>
          <dgm:bulletEnabled val="1"/>
        </dgm:presLayoutVars>
      </dgm:prSet>
      <dgm:spPr/>
    </dgm:pt>
    <dgm:pt modelId="{499A851E-3CE4-4E6B-9F0E-2F8E3D227AD9}" type="pres">
      <dgm:prSet presAssocID="{4B83FDF6-F2E9-432F-AE7C-455365E398C5}" presName="sibTrans" presStyleCnt="0"/>
      <dgm:spPr/>
    </dgm:pt>
    <dgm:pt modelId="{89A6A638-551F-4F3A-A4A0-2DC50783FD34}" type="pres">
      <dgm:prSet presAssocID="{84499097-2246-4D54-B6BE-7A5857F32BEF}" presName="node" presStyleLbl="node1" presStyleIdx="7" presStyleCnt="8">
        <dgm:presLayoutVars>
          <dgm:bulletEnabled val="1"/>
        </dgm:presLayoutVars>
      </dgm:prSet>
      <dgm:spPr/>
    </dgm:pt>
  </dgm:ptLst>
  <dgm:cxnLst>
    <dgm:cxn modelId="{53EB6000-8FCA-4738-86DF-DAF864A3FF97}" srcId="{11722728-0E64-4793-9DDF-3BC62976CD2C}" destId="{33B07A29-918F-4FBA-BF5B-8C78C70DB5F7}" srcOrd="0" destOrd="0" parTransId="{1D7C29AB-8E39-4BD3-BBC4-FB06853916B8}" sibTransId="{3F2670D7-81AB-422F-9D1D-443DD8FBFF06}"/>
    <dgm:cxn modelId="{B467470E-FEAD-4607-9BC9-5CBFAD112341}" type="presOf" srcId="{9CCA9A15-0BB0-4A79-988F-38A3F7622A27}" destId="{D465FE5A-B5EA-4C49-AC89-9A956335D1B1}" srcOrd="0" destOrd="0" presId="urn:microsoft.com/office/officeart/2005/8/layout/default"/>
    <dgm:cxn modelId="{1DE3D623-4BEB-4AC5-AB57-9AF724C9A605}" type="presOf" srcId="{9CBF0297-C713-45BD-9489-54A168DE3DDC}" destId="{CC549438-FB41-4693-AE7F-189BF17195E3}" srcOrd="0" destOrd="0" presId="urn:microsoft.com/office/officeart/2005/8/layout/default"/>
    <dgm:cxn modelId="{3D8B4842-E436-4840-BA70-FC83805ADB8B}" srcId="{11722728-0E64-4793-9DDF-3BC62976CD2C}" destId="{9CBF0297-C713-45BD-9489-54A168DE3DDC}" srcOrd="6" destOrd="0" parTransId="{0AE1853F-A2BC-4662-B305-D7D2303572DC}" sibTransId="{4B83FDF6-F2E9-432F-AE7C-455365E398C5}"/>
    <dgm:cxn modelId="{BB81B042-3854-487B-850C-968006F2457B}" srcId="{11722728-0E64-4793-9DDF-3BC62976CD2C}" destId="{9CCA9A15-0BB0-4A79-988F-38A3F7622A27}" srcOrd="2" destOrd="0" parTransId="{01978778-40A5-4615-8CA3-63C51232BA87}" sibTransId="{125E3C59-D09E-4E97-A49A-0A4BB1CD9CC2}"/>
    <dgm:cxn modelId="{2BF78567-648A-4077-8864-1A67094D7E0B}" type="presOf" srcId="{84499097-2246-4D54-B6BE-7A5857F32BEF}" destId="{89A6A638-551F-4F3A-A4A0-2DC50783FD34}" srcOrd="0" destOrd="0" presId="urn:microsoft.com/office/officeart/2005/8/layout/default"/>
    <dgm:cxn modelId="{EB9B706F-8F54-4DBD-9C41-6423E7F773C3}" type="presOf" srcId="{A7BA90A0-F740-4D5D-BA7F-638B392E2BF7}" destId="{A27279CF-03F8-4E30-A017-54BBC994AC0D}" srcOrd="0" destOrd="0" presId="urn:microsoft.com/office/officeart/2005/8/layout/default"/>
    <dgm:cxn modelId="{AE73F175-BFC1-4818-AD87-02B8B34511D5}" srcId="{11722728-0E64-4793-9DDF-3BC62976CD2C}" destId="{26113B87-B562-4BEF-8AC3-A5C578B3F0AB}" srcOrd="3" destOrd="0" parTransId="{D909E54F-9A54-4A1A-91CF-9A2AE10D3E5C}" sibTransId="{A3FD8F5E-FF60-455C-9864-B4D161EE0160}"/>
    <dgm:cxn modelId="{29CAD477-1C41-414F-AFFD-0CEBE0EB7D65}" type="presOf" srcId="{11722728-0E64-4793-9DDF-3BC62976CD2C}" destId="{21E4E950-2CA7-4497-B7E4-6857A52181C0}" srcOrd="0" destOrd="0" presId="urn:microsoft.com/office/officeart/2005/8/layout/default"/>
    <dgm:cxn modelId="{D5B5658F-29F4-4F25-BE58-AE6BB8CD8D1B}" srcId="{11722728-0E64-4793-9DDF-3BC62976CD2C}" destId="{84499097-2246-4D54-B6BE-7A5857F32BEF}" srcOrd="7" destOrd="0" parTransId="{12FFDE0F-EFDE-46D6-A057-31EADC4469C6}" sibTransId="{95E29D8E-7B6D-4BCD-A37E-911CE8FEE6FF}"/>
    <dgm:cxn modelId="{8BF781B5-3A8A-4BBE-894B-6B7C00F5BD68}" type="presOf" srcId="{33B07A29-918F-4FBA-BF5B-8C78C70DB5F7}" destId="{AFF8A487-81F2-41C2-952A-CD0FA96B6794}" srcOrd="0" destOrd="0" presId="urn:microsoft.com/office/officeart/2005/8/layout/default"/>
    <dgm:cxn modelId="{EBF083C8-AD02-403A-B790-8110033D2425}" type="presOf" srcId="{CF09A6BE-F62A-47F6-AE14-484EE6BEC5A3}" destId="{6F654298-FEB5-4109-A394-4909F4D9577E}" srcOrd="0" destOrd="0" presId="urn:microsoft.com/office/officeart/2005/8/layout/default"/>
    <dgm:cxn modelId="{2CDB91D4-8DB2-415D-A5DC-0C1B539036EA}" srcId="{11722728-0E64-4793-9DDF-3BC62976CD2C}" destId="{A7BA90A0-F740-4D5D-BA7F-638B392E2BF7}" srcOrd="1" destOrd="0" parTransId="{DB32A051-1BBD-4125-B6BA-DD102A65B104}" sibTransId="{1C88220F-668C-4C85-99A3-05AD0939B678}"/>
    <dgm:cxn modelId="{4C72FBDC-FF90-4F53-A8D4-5255EC70F53F}" type="presOf" srcId="{C5A31B0D-12C0-498F-BCDE-AEDC9E5A37D7}" destId="{01B32E87-8F50-4E42-8046-7C91856FC672}" srcOrd="0" destOrd="0" presId="urn:microsoft.com/office/officeart/2005/8/layout/default"/>
    <dgm:cxn modelId="{9A43C6E5-5710-417F-BABC-81447B078D33}" type="presOf" srcId="{26113B87-B562-4BEF-8AC3-A5C578B3F0AB}" destId="{8CBBEEC0-8B90-4FFA-BD95-826463623B2E}" srcOrd="0" destOrd="0" presId="urn:microsoft.com/office/officeart/2005/8/layout/default"/>
    <dgm:cxn modelId="{736B51E9-3F40-488E-BD15-F4BFEB25CC13}" srcId="{11722728-0E64-4793-9DDF-3BC62976CD2C}" destId="{C5A31B0D-12C0-498F-BCDE-AEDC9E5A37D7}" srcOrd="5" destOrd="0" parTransId="{BBE0CEEE-2886-43DD-A866-BE8231243937}" sibTransId="{87CEF0D6-DF84-417F-A20A-331F6EF0E960}"/>
    <dgm:cxn modelId="{8F694EEA-682E-435D-BDE7-F145C24CE9C0}" srcId="{11722728-0E64-4793-9DDF-3BC62976CD2C}" destId="{CF09A6BE-F62A-47F6-AE14-484EE6BEC5A3}" srcOrd="4" destOrd="0" parTransId="{D58AB9C5-42CF-4B54-90BE-59713BC27676}" sibTransId="{EF54DB7C-A648-4C49-BCFB-58C74475DD7C}"/>
    <dgm:cxn modelId="{BD1F507F-3C17-43D5-BC22-F2C1037FD2BA}" type="presParOf" srcId="{21E4E950-2CA7-4497-B7E4-6857A52181C0}" destId="{AFF8A487-81F2-41C2-952A-CD0FA96B6794}" srcOrd="0" destOrd="0" presId="urn:microsoft.com/office/officeart/2005/8/layout/default"/>
    <dgm:cxn modelId="{13401C2B-EF15-40E9-B788-B14B66D40FAD}" type="presParOf" srcId="{21E4E950-2CA7-4497-B7E4-6857A52181C0}" destId="{B73E5736-C2B6-459B-AFBF-E00A414B63C3}" srcOrd="1" destOrd="0" presId="urn:microsoft.com/office/officeart/2005/8/layout/default"/>
    <dgm:cxn modelId="{DBDEA925-15D1-4815-B998-0EA99DADEA10}" type="presParOf" srcId="{21E4E950-2CA7-4497-B7E4-6857A52181C0}" destId="{A27279CF-03F8-4E30-A017-54BBC994AC0D}" srcOrd="2" destOrd="0" presId="urn:microsoft.com/office/officeart/2005/8/layout/default"/>
    <dgm:cxn modelId="{BB6E7652-4F3C-4AB7-864F-75FED0D43536}" type="presParOf" srcId="{21E4E950-2CA7-4497-B7E4-6857A52181C0}" destId="{0C35BFED-2367-40DB-9152-37EBFDA31547}" srcOrd="3" destOrd="0" presId="urn:microsoft.com/office/officeart/2005/8/layout/default"/>
    <dgm:cxn modelId="{BE2B3125-7D7F-4963-8F0F-7173EF6F498B}" type="presParOf" srcId="{21E4E950-2CA7-4497-B7E4-6857A52181C0}" destId="{D465FE5A-B5EA-4C49-AC89-9A956335D1B1}" srcOrd="4" destOrd="0" presId="urn:microsoft.com/office/officeart/2005/8/layout/default"/>
    <dgm:cxn modelId="{7884199D-BD01-42B8-B3A9-69299E39E590}" type="presParOf" srcId="{21E4E950-2CA7-4497-B7E4-6857A52181C0}" destId="{FF31C288-A200-431D-A41A-1C12051CF6F2}" srcOrd="5" destOrd="0" presId="urn:microsoft.com/office/officeart/2005/8/layout/default"/>
    <dgm:cxn modelId="{AD01EF34-E0F5-42D0-9814-AC2D48B42208}" type="presParOf" srcId="{21E4E950-2CA7-4497-B7E4-6857A52181C0}" destId="{8CBBEEC0-8B90-4FFA-BD95-826463623B2E}" srcOrd="6" destOrd="0" presId="urn:microsoft.com/office/officeart/2005/8/layout/default"/>
    <dgm:cxn modelId="{F5B654F8-F10C-46E3-8501-718146265973}" type="presParOf" srcId="{21E4E950-2CA7-4497-B7E4-6857A52181C0}" destId="{45D07479-A9D6-4305-A17F-361841940A5E}" srcOrd="7" destOrd="0" presId="urn:microsoft.com/office/officeart/2005/8/layout/default"/>
    <dgm:cxn modelId="{C1AB0579-955B-4BF3-998C-F7FA11F0528D}" type="presParOf" srcId="{21E4E950-2CA7-4497-B7E4-6857A52181C0}" destId="{6F654298-FEB5-4109-A394-4909F4D9577E}" srcOrd="8" destOrd="0" presId="urn:microsoft.com/office/officeart/2005/8/layout/default"/>
    <dgm:cxn modelId="{00DE536D-121E-4F46-9DB8-429DD2BB1017}" type="presParOf" srcId="{21E4E950-2CA7-4497-B7E4-6857A52181C0}" destId="{7451DBF8-9118-4717-A9BB-D46CEFACE3A5}" srcOrd="9" destOrd="0" presId="urn:microsoft.com/office/officeart/2005/8/layout/default"/>
    <dgm:cxn modelId="{100A4233-5DC9-43C4-864E-03C50785BB68}" type="presParOf" srcId="{21E4E950-2CA7-4497-B7E4-6857A52181C0}" destId="{01B32E87-8F50-4E42-8046-7C91856FC672}" srcOrd="10" destOrd="0" presId="urn:microsoft.com/office/officeart/2005/8/layout/default"/>
    <dgm:cxn modelId="{EFB8F916-5B02-469D-91CF-163894742A19}" type="presParOf" srcId="{21E4E950-2CA7-4497-B7E4-6857A52181C0}" destId="{71B5F8E0-73F4-47A7-B68D-94C303072604}" srcOrd="11" destOrd="0" presId="urn:microsoft.com/office/officeart/2005/8/layout/default"/>
    <dgm:cxn modelId="{C3AB3472-1ACA-4649-87DF-A3F82A99C5C8}" type="presParOf" srcId="{21E4E950-2CA7-4497-B7E4-6857A52181C0}" destId="{CC549438-FB41-4693-AE7F-189BF17195E3}" srcOrd="12" destOrd="0" presId="urn:microsoft.com/office/officeart/2005/8/layout/default"/>
    <dgm:cxn modelId="{FE1174E5-DB9D-4B8E-A594-80D85B510161}" type="presParOf" srcId="{21E4E950-2CA7-4497-B7E4-6857A52181C0}" destId="{499A851E-3CE4-4E6B-9F0E-2F8E3D227AD9}" srcOrd="13" destOrd="0" presId="urn:microsoft.com/office/officeart/2005/8/layout/default"/>
    <dgm:cxn modelId="{F2AAAE12-F576-4F56-AEE6-8EE07BD1F65B}" type="presParOf" srcId="{21E4E950-2CA7-4497-B7E4-6857A52181C0}" destId="{89A6A638-551F-4F3A-A4A0-2DC50783FD34}" srcOrd="1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8597AA-35F0-4B06-A974-7EF029032EFE}">
      <dsp:nvSpPr>
        <dsp:cNvPr id="0" name=""/>
        <dsp:cNvSpPr/>
      </dsp:nvSpPr>
      <dsp:spPr>
        <a:xfrm>
          <a:off x="379476" y="0"/>
          <a:ext cx="5504687" cy="5504687"/>
        </a:xfrm>
        <a:prstGeom prst="diamond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7BBE06B-5F7E-43A7-A92C-6B8E8EE21F60}">
      <dsp:nvSpPr>
        <dsp:cNvPr id="0" name=""/>
        <dsp:cNvSpPr/>
      </dsp:nvSpPr>
      <dsp:spPr>
        <a:xfrm>
          <a:off x="902421" y="522945"/>
          <a:ext cx="2146828" cy="214682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 dirty="0"/>
            <a:t>태고의 달인이란</a:t>
          </a:r>
          <a:r>
            <a:rPr lang="en-US" sz="2200" kern="1200" dirty="0"/>
            <a:t>? </a:t>
          </a:r>
          <a:r>
            <a:rPr lang="ko-KR" sz="2200" kern="1200" dirty="0"/>
            <a:t>구현 아이디어</a:t>
          </a:r>
          <a:endParaRPr lang="en-US" sz="2200" kern="1200" dirty="0"/>
        </a:p>
      </dsp:txBody>
      <dsp:txXfrm>
        <a:off x="1007221" y="627745"/>
        <a:ext cx="1937228" cy="1937228"/>
      </dsp:txXfrm>
    </dsp:sp>
    <dsp:sp modelId="{F1AB9588-B0AD-41EB-8A82-D47038D0B444}">
      <dsp:nvSpPr>
        <dsp:cNvPr id="0" name=""/>
        <dsp:cNvSpPr/>
      </dsp:nvSpPr>
      <dsp:spPr>
        <a:xfrm>
          <a:off x="3214390" y="522945"/>
          <a:ext cx="2146828" cy="2146828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/>
            <a:t>프로젝트 </a:t>
          </a:r>
          <a:r>
            <a:rPr lang="en-US" sz="2200" kern="1200"/>
            <a:t>TAIGO</a:t>
          </a:r>
          <a:r>
            <a:rPr lang="ko-KR" sz="2200" kern="1200"/>
            <a:t>의 설명</a:t>
          </a:r>
          <a:endParaRPr lang="en-US" sz="2200" kern="1200"/>
        </a:p>
      </dsp:txBody>
      <dsp:txXfrm>
        <a:off x="3319190" y="627745"/>
        <a:ext cx="1937228" cy="1937228"/>
      </dsp:txXfrm>
    </dsp:sp>
    <dsp:sp modelId="{DF98C606-07CE-4CC8-824F-2FD6AB7636F2}">
      <dsp:nvSpPr>
        <dsp:cNvPr id="0" name=""/>
        <dsp:cNvSpPr/>
      </dsp:nvSpPr>
      <dsp:spPr>
        <a:xfrm>
          <a:off x="902421" y="2834914"/>
          <a:ext cx="2146828" cy="2146828"/>
        </a:xfrm>
        <a:prstGeom prst="round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/>
            <a:t>프로젝트 </a:t>
          </a:r>
          <a:r>
            <a:rPr lang="en-US" sz="2200" kern="1200"/>
            <a:t>TAIGO</a:t>
          </a:r>
          <a:r>
            <a:rPr lang="ko-KR" sz="2200" kern="1200"/>
            <a:t>의 기능과 디테일 설명</a:t>
          </a:r>
          <a:endParaRPr lang="en-US" sz="2200" kern="1200"/>
        </a:p>
      </dsp:txBody>
      <dsp:txXfrm>
        <a:off x="1007221" y="2939714"/>
        <a:ext cx="1937228" cy="1937228"/>
      </dsp:txXfrm>
    </dsp:sp>
    <dsp:sp modelId="{F39AD434-84B6-4595-9F01-A978F1356227}">
      <dsp:nvSpPr>
        <dsp:cNvPr id="0" name=""/>
        <dsp:cNvSpPr/>
      </dsp:nvSpPr>
      <dsp:spPr>
        <a:xfrm>
          <a:off x="3214390" y="2834914"/>
          <a:ext cx="2146828" cy="2146828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2200" kern="1200"/>
            <a:t>게임 시연 영상</a:t>
          </a:r>
          <a:endParaRPr lang="en-US" sz="2200" kern="1200"/>
        </a:p>
      </dsp:txBody>
      <dsp:txXfrm>
        <a:off x="3319190" y="2939714"/>
        <a:ext cx="1937228" cy="193722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D00398-D774-4E79-889A-05DD8F652C3A}">
      <dsp:nvSpPr>
        <dsp:cNvPr id="0" name=""/>
        <dsp:cNvSpPr/>
      </dsp:nvSpPr>
      <dsp:spPr>
        <a:xfrm>
          <a:off x="740904" y="1038"/>
          <a:ext cx="2765709" cy="165942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TAIGO</a:t>
          </a:r>
          <a:r>
            <a:rPr lang="ko-KR" sz="1400" kern="1200"/>
            <a:t>의 기본 해상도는 </a:t>
          </a:r>
          <a:r>
            <a:rPr lang="en-US" sz="1400" kern="1200"/>
            <a:t>1280X720</a:t>
          </a:r>
          <a:r>
            <a:rPr lang="ko-KR" sz="1400" kern="1200"/>
            <a:t>이지만 추가로 반응형 코드를 작성하여 동적 해상도를 가집니다</a:t>
          </a:r>
          <a:r>
            <a:rPr lang="en-US" sz="1400" kern="1200"/>
            <a:t>.</a:t>
          </a:r>
        </a:p>
      </dsp:txBody>
      <dsp:txXfrm>
        <a:off x="740904" y="1038"/>
        <a:ext cx="2765709" cy="1659425"/>
      </dsp:txXfrm>
    </dsp:sp>
    <dsp:sp modelId="{E4689745-3A22-40D7-AE0F-D16E580AB93D}">
      <dsp:nvSpPr>
        <dsp:cNvPr id="0" name=""/>
        <dsp:cNvSpPr/>
      </dsp:nvSpPr>
      <dsp:spPr>
        <a:xfrm>
          <a:off x="3783184" y="1038"/>
          <a:ext cx="2765709" cy="165942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400" kern="1200"/>
            <a:t>처음 시작 시 </a:t>
          </a:r>
          <a:r>
            <a:rPr lang="en-US" sz="1400" kern="1200"/>
            <a:t>.gif </a:t>
          </a:r>
          <a:r>
            <a:rPr lang="ko-KR" sz="1400" kern="1200"/>
            <a:t>파일의 경우 동적 화면을 구성하기 힘들어서</a:t>
          </a:r>
          <a:r>
            <a:rPr lang="en-US" sz="1400" kern="1200"/>
            <a:t> </a:t>
          </a:r>
          <a:r>
            <a:rPr lang="ko-KR" sz="1400" kern="1200"/>
            <a:t>기본 </a:t>
          </a:r>
          <a:r>
            <a:rPr lang="en-US" sz="1400" kern="1200"/>
            <a:t>1280X720</a:t>
          </a:r>
          <a:r>
            <a:rPr lang="ko-KR" sz="1400" kern="1200"/>
            <a:t>으로 제작하였고 </a:t>
          </a:r>
          <a:r>
            <a:rPr lang="en-US" sz="1400" kern="1200"/>
            <a:t>.gif</a:t>
          </a:r>
          <a:r>
            <a:rPr lang="ko-KR" sz="1400" kern="1200"/>
            <a:t>의 시간이 끝나면 </a:t>
          </a:r>
          <a:r>
            <a:rPr lang="en-US" sz="1400" kern="1200"/>
            <a:t>.jpg</a:t>
          </a:r>
          <a:r>
            <a:rPr lang="ko-KR" sz="1400" kern="1200"/>
            <a:t>파일이 나오게끔 구성했습니다</a:t>
          </a:r>
          <a:r>
            <a:rPr lang="en-US" sz="1400" kern="1200"/>
            <a:t>.</a:t>
          </a:r>
        </a:p>
      </dsp:txBody>
      <dsp:txXfrm>
        <a:off x="3783184" y="1038"/>
        <a:ext cx="2765709" cy="1659425"/>
      </dsp:txXfrm>
    </dsp:sp>
    <dsp:sp modelId="{130CA73F-F2BC-41EA-BEEE-A94B3E58374B}">
      <dsp:nvSpPr>
        <dsp:cNvPr id="0" name=""/>
        <dsp:cNvSpPr/>
      </dsp:nvSpPr>
      <dsp:spPr>
        <a:xfrm>
          <a:off x="740904" y="1937035"/>
          <a:ext cx="2765709" cy="165942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400" kern="1200"/>
            <a:t>곡 선택창에서 좌측의 키 매뉴얼을 띄워서 상시 확인가능 하도록 하였습니다</a:t>
          </a:r>
          <a:r>
            <a:rPr lang="en-US" sz="1400" kern="1200"/>
            <a:t>.</a:t>
          </a:r>
        </a:p>
      </dsp:txBody>
      <dsp:txXfrm>
        <a:off x="740904" y="1937035"/>
        <a:ext cx="2765709" cy="1659425"/>
      </dsp:txXfrm>
    </dsp:sp>
    <dsp:sp modelId="{C6993FE8-A255-4ACC-AF25-AF6C46B4B979}">
      <dsp:nvSpPr>
        <dsp:cNvPr id="0" name=""/>
        <dsp:cNvSpPr/>
      </dsp:nvSpPr>
      <dsp:spPr>
        <a:xfrm>
          <a:off x="3783184" y="1937035"/>
          <a:ext cx="2765709" cy="165942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400" kern="1200"/>
            <a:t>리스트를 위 또는 아래로 올리는 효과를 주었습니다</a:t>
          </a:r>
          <a:r>
            <a:rPr lang="en-US" sz="1400" kern="1200"/>
            <a:t>.</a:t>
          </a:r>
        </a:p>
      </dsp:txBody>
      <dsp:txXfrm>
        <a:off x="3783184" y="1937035"/>
        <a:ext cx="2765709" cy="1659425"/>
      </dsp:txXfrm>
    </dsp:sp>
    <dsp:sp modelId="{EBB5651D-BDB0-43D6-A850-DC8E899FD625}">
      <dsp:nvSpPr>
        <dsp:cNvPr id="0" name=""/>
        <dsp:cNvSpPr/>
      </dsp:nvSpPr>
      <dsp:spPr>
        <a:xfrm>
          <a:off x="740904" y="3873031"/>
          <a:ext cx="2765709" cy="165942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400" kern="1200" dirty="0"/>
            <a:t>곡 미리 듣기 기능을 구현하기 위해 곡이 끝나는 시점과 곡이 바뀌어야 하는 시점을 </a:t>
          </a:r>
          <a:r>
            <a:rPr lang="ko-KR" sz="1400" kern="1200" dirty="0" err="1"/>
            <a:t>리스너로</a:t>
          </a:r>
          <a:r>
            <a:rPr lang="ko-KR" sz="1400" kern="1200" dirty="0"/>
            <a:t> 등록해서 처리하였습니다</a:t>
          </a:r>
          <a:r>
            <a:rPr lang="en-US" sz="1400" kern="1200" dirty="0"/>
            <a:t>.</a:t>
          </a:r>
        </a:p>
      </dsp:txBody>
      <dsp:txXfrm>
        <a:off x="740904" y="3873031"/>
        <a:ext cx="2765709" cy="1659425"/>
      </dsp:txXfrm>
    </dsp:sp>
    <dsp:sp modelId="{EF183535-C997-46F6-BB17-62BA3EA0A63D}">
      <dsp:nvSpPr>
        <dsp:cNvPr id="0" name=""/>
        <dsp:cNvSpPr/>
      </dsp:nvSpPr>
      <dsp:spPr>
        <a:xfrm>
          <a:off x="3783184" y="3873031"/>
          <a:ext cx="2765709" cy="1659425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400" kern="1200" dirty="0"/>
            <a:t>곡 선택 창에서 시작 </a:t>
          </a:r>
          <a:r>
            <a:rPr lang="en-US" altLang="ko-KR" sz="1400" kern="1200" dirty="0"/>
            <a:t>1</a:t>
          </a:r>
          <a:r>
            <a:rPr lang="ko-KR" altLang="en-US" sz="1400" kern="1200" dirty="0"/>
            <a:t>회성으로 효과음을 넣어 동적인 느낌을 살렸습니다</a:t>
          </a:r>
          <a:r>
            <a:rPr lang="en-US" altLang="ko-KR" sz="1400" kern="1200" dirty="0"/>
            <a:t>.</a:t>
          </a:r>
          <a:endParaRPr lang="en-US" sz="1400" kern="1200" dirty="0"/>
        </a:p>
      </dsp:txBody>
      <dsp:txXfrm>
        <a:off x="3783184" y="3873031"/>
        <a:ext cx="2765709" cy="165942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1BF5E9-07E0-45C8-AA19-C99B1B708C18}">
      <dsp:nvSpPr>
        <dsp:cNvPr id="0" name=""/>
        <dsp:cNvSpPr/>
      </dsp:nvSpPr>
      <dsp:spPr>
        <a:xfrm>
          <a:off x="200105" y="1476"/>
          <a:ext cx="2946894" cy="176813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곡을 선택하면 게임구동 클래스</a:t>
          </a:r>
          <a:r>
            <a:rPr lang="en-US" altLang="ko-KR" sz="1300" kern="1200" dirty="0"/>
            <a:t>(TAIGO)</a:t>
          </a:r>
          <a:r>
            <a:rPr lang="ko-KR" altLang="en-US" sz="1300" kern="1200" dirty="0"/>
            <a:t>에 값이 넘어가고 값을 토대로 게임을 구동하는 구조입니다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200105" y="1476"/>
        <a:ext cx="2946894" cy="1768136"/>
      </dsp:txXfrm>
    </dsp:sp>
    <dsp:sp modelId="{926794C7-84CB-44E3-9CBD-3A78174F3913}">
      <dsp:nvSpPr>
        <dsp:cNvPr id="0" name=""/>
        <dsp:cNvSpPr/>
      </dsp:nvSpPr>
      <dsp:spPr>
        <a:xfrm>
          <a:off x="3441690" y="1476"/>
          <a:ext cx="2946894" cy="1768136"/>
        </a:xfrm>
        <a:prstGeom prst="rect">
          <a:avLst/>
        </a:prstGeom>
        <a:solidFill>
          <a:schemeClr val="accent5">
            <a:hueOff val="-1351709"/>
            <a:satOff val="-3484"/>
            <a:lumOff val="-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창이 전환되면 곡이 시작되면서 동시에 노트가 정해진 스피드만큼 내려오면서 판정을 검사 합니다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3441690" y="1476"/>
        <a:ext cx="2946894" cy="1768136"/>
      </dsp:txXfrm>
    </dsp:sp>
    <dsp:sp modelId="{B9B1D606-2705-4539-B7FE-A93037C09228}">
      <dsp:nvSpPr>
        <dsp:cNvPr id="0" name=""/>
        <dsp:cNvSpPr/>
      </dsp:nvSpPr>
      <dsp:spPr>
        <a:xfrm>
          <a:off x="200105" y="2064303"/>
          <a:ext cx="2946894" cy="1768136"/>
        </a:xfrm>
        <a:prstGeom prst="rect">
          <a:avLst/>
        </a:prstGeom>
        <a:solidFill>
          <a:schemeClr val="accent5">
            <a:hueOff val="-2703417"/>
            <a:satOff val="-6968"/>
            <a:lumOff val="-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키를 입력하면 처리와 함께 효과음을 넣어서 동적인 느낌을 살렸습니다</a:t>
          </a:r>
          <a:r>
            <a:rPr lang="en-US" altLang="ko-KR" sz="1300" kern="1200" dirty="0"/>
            <a:t>.</a:t>
          </a:r>
          <a:br>
            <a:rPr lang="en-US" altLang="ko-KR" sz="1300" kern="1200" dirty="0"/>
          </a:br>
          <a:r>
            <a:rPr lang="ko-KR" altLang="en-US" sz="1300" kern="1200" dirty="0"/>
            <a:t>또한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키를 입력하면 좌측의 북의 색을 바꿔 입력되었음을 표시합니다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200105" y="2064303"/>
        <a:ext cx="2946894" cy="1768136"/>
      </dsp:txXfrm>
    </dsp:sp>
    <dsp:sp modelId="{59276896-DDBF-42AE-AF37-52BB6993DCA5}">
      <dsp:nvSpPr>
        <dsp:cNvPr id="0" name=""/>
        <dsp:cNvSpPr/>
      </dsp:nvSpPr>
      <dsp:spPr>
        <a:xfrm>
          <a:off x="3441690" y="2064303"/>
          <a:ext cx="2946894" cy="1768136"/>
        </a:xfrm>
        <a:prstGeom prst="rect">
          <a:avLst/>
        </a:prstGeom>
        <a:solidFill>
          <a:schemeClr val="accent5">
            <a:hueOff val="-4055126"/>
            <a:satOff val="-10451"/>
            <a:lumOff val="-7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점수체계와 게이지 체계를 주었고</a:t>
          </a:r>
          <a:r>
            <a:rPr lang="en-US" altLang="ko-KR" sz="1300" kern="1200" dirty="0"/>
            <a:t>,</a:t>
          </a:r>
          <a:br>
            <a:rPr lang="en-US" altLang="ko-KR" sz="1300" kern="1200" dirty="0"/>
          </a:br>
          <a:r>
            <a:rPr lang="ko-KR" altLang="en-US" sz="1300" kern="1200" dirty="0"/>
            <a:t>점수는 </a:t>
          </a:r>
          <a:r>
            <a:rPr lang="ko-KR" altLang="en-US" sz="1300" kern="1200" dirty="0" err="1"/>
            <a:t>얼쑤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좋다</a:t>
          </a:r>
          <a:r>
            <a:rPr lang="en-US" altLang="ko-KR" sz="1300" kern="1200" dirty="0"/>
            <a:t>, </a:t>
          </a:r>
          <a:r>
            <a:rPr lang="ko-KR" altLang="en-US" sz="1300" kern="1200" dirty="0" err="1"/>
            <a:t>에구로</a:t>
          </a:r>
          <a:r>
            <a:rPr lang="ko-KR" altLang="en-US" sz="1300" kern="1200" dirty="0"/>
            <a:t> 점수차가 존재합니다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3441690" y="2064303"/>
        <a:ext cx="2946894" cy="1768136"/>
      </dsp:txXfrm>
    </dsp:sp>
    <dsp:sp modelId="{9308D2A4-34B9-4716-A691-EBFC601A5E5A}">
      <dsp:nvSpPr>
        <dsp:cNvPr id="0" name=""/>
        <dsp:cNvSpPr/>
      </dsp:nvSpPr>
      <dsp:spPr>
        <a:xfrm>
          <a:off x="200105" y="4127129"/>
          <a:ext cx="2946894" cy="1768136"/>
        </a:xfrm>
        <a:prstGeom prst="rect">
          <a:avLst/>
        </a:prstGeom>
        <a:solidFill>
          <a:schemeClr val="accent5">
            <a:hueOff val="-5406834"/>
            <a:satOff val="-13935"/>
            <a:lumOff val="-941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게이지는 </a:t>
          </a:r>
          <a:r>
            <a:rPr lang="ko-KR" altLang="en-US" sz="1300" kern="1200" dirty="0" err="1"/>
            <a:t>얼쑤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좋다는 </a:t>
          </a:r>
          <a:r>
            <a:rPr lang="en-US" altLang="ko-KR" sz="1300" kern="1200" dirty="0"/>
            <a:t>+1</a:t>
          </a:r>
          <a:r>
            <a:rPr lang="ko-KR" altLang="en-US" sz="1300" kern="1200" dirty="0"/>
            <a:t>씩</a:t>
          </a:r>
          <a:r>
            <a:rPr lang="en-US" altLang="ko-KR" sz="1300" kern="1200" dirty="0"/>
            <a:t>,</a:t>
          </a:r>
          <a:br>
            <a:rPr lang="en-US" altLang="ko-KR" sz="1300" kern="1200" dirty="0"/>
          </a:br>
          <a:r>
            <a:rPr lang="ko-KR" altLang="en-US" sz="1300" kern="1200" dirty="0" err="1"/>
            <a:t>에구는</a:t>
          </a:r>
          <a:r>
            <a:rPr lang="ko-KR" altLang="en-US" sz="1300" kern="1200" dirty="0"/>
            <a:t> 연속으로 할수록 가중되어 감소하는 방식입니다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200105" y="4127129"/>
        <a:ext cx="2946894" cy="1768136"/>
      </dsp:txXfrm>
    </dsp:sp>
    <dsp:sp modelId="{30361C59-FF2B-4FD0-8713-724D53BE36CA}">
      <dsp:nvSpPr>
        <dsp:cNvPr id="0" name=""/>
        <dsp:cNvSpPr/>
      </dsp:nvSpPr>
      <dsp:spPr>
        <a:xfrm>
          <a:off x="3441690" y="4127129"/>
          <a:ext cx="2946894" cy="1768136"/>
        </a:xfrm>
        <a:prstGeom prst="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게이지는 </a:t>
          </a:r>
          <a:r>
            <a:rPr lang="en-US" altLang="ko-KR" sz="1300" kern="1200" dirty="0"/>
            <a:t>70/100</a:t>
          </a:r>
          <a:r>
            <a:rPr lang="ko-KR" altLang="en-US" sz="1300" kern="1200" dirty="0"/>
            <a:t>을 기준으로 점수가 크게 갈리기 때문에</a:t>
          </a:r>
          <a:br>
            <a:rPr lang="en-US" altLang="ko-KR" sz="1300" kern="1200" dirty="0"/>
          </a:br>
          <a:r>
            <a:rPr lang="en-US" altLang="ko-KR" sz="1300" kern="1200" dirty="0"/>
            <a:t>70</a:t>
          </a:r>
          <a:r>
            <a:rPr lang="ko-KR" altLang="en-US" sz="1300" kern="1200" dirty="0"/>
            <a:t>을 넘기 전에는 빨간색으로 넘으면 초록색으로 주고</a:t>
          </a:r>
          <a:r>
            <a:rPr lang="en-US" altLang="ko-KR" sz="1300" kern="1200" dirty="0"/>
            <a:t>,</a:t>
          </a:r>
          <a:br>
            <a:rPr lang="en-US" altLang="ko-KR" sz="1300" kern="1200" dirty="0"/>
          </a:br>
          <a:r>
            <a:rPr lang="ko-KR" altLang="en-US" sz="1300" kern="1200" dirty="0"/>
            <a:t>추가로 </a:t>
          </a:r>
          <a:r>
            <a:rPr lang="en-US" altLang="ko-KR" sz="1300" kern="1200" dirty="0"/>
            <a:t>95</a:t>
          </a:r>
          <a:r>
            <a:rPr lang="ko-KR" altLang="en-US" sz="1300" kern="1200" dirty="0"/>
            <a:t>이상은 </a:t>
          </a:r>
          <a:r>
            <a:rPr lang="ko-KR" altLang="en-US" sz="1300" kern="1200" dirty="0" err="1"/>
            <a:t>마젠타색을</a:t>
          </a:r>
          <a:r>
            <a:rPr lang="ko-KR" altLang="en-US" sz="1300" kern="1200" dirty="0"/>
            <a:t> 주어서 느낌을 살렸습니다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3441690" y="4127129"/>
        <a:ext cx="2946894" cy="176813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F8A487-81F2-41C2-952A-CD0FA96B6794}">
      <dsp:nvSpPr>
        <dsp:cNvPr id="0" name=""/>
        <dsp:cNvSpPr/>
      </dsp:nvSpPr>
      <dsp:spPr>
        <a:xfrm>
          <a:off x="3080" y="385801"/>
          <a:ext cx="2444055" cy="146643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타점과 원이 맞을 경우 </a:t>
          </a:r>
          <a:r>
            <a:rPr lang="en-US" altLang="ko-KR" sz="1300" kern="1200" dirty="0"/>
            <a:t>+-10ms</a:t>
          </a:r>
          <a:r>
            <a:rPr lang="ko-KR" altLang="en-US" sz="1300" kern="1200" dirty="0"/>
            <a:t>으로 </a:t>
          </a:r>
          <a:r>
            <a:rPr lang="ko-KR" altLang="en-US" sz="1300" kern="1200" dirty="0" err="1"/>
            <a:t>얼쑤를</a:t>
          </a:r>
          <a:r>
            <a:rPr lang="ko-KR" altLang="en-US" sz="1300" kern="1200" dirty="0"/>
            <a:t> </a:t>
          </a:r>
          <a:r>
            <a:rPr lang="en-US" altLang="ko-KR" sz="1300" kern="1200" dirty="0"/>
            <a:t>+-20ms</a:t>
          </a:r>
          <a:r>
            <a:rPr lang="ko-KR" altLang="en-US" sz="1300" kern="1200" dirty="0"/>
            <a:t>으로 </a:t>
          </a:r>
          <a:r>
            <a:rPr lang="ko-KR" altLang="en-US" sz="1300" kern="1200" dirty="0" err="1"/>
            <a:t>좋다를</a:t>
          </a:r>
          <a:r>
            <a:rPr lang="ko-KR" altLang="en-US" sz="1300" kern="1200" dirty="0"/>
            <a:t> 이후에 맞으면 </a:t>
          </a:r>
          <a:r>
            <a:rPr lang="ko-KR" altLang="en-US" sz="1300" kern="1200" dirty="0" err="1"/>
            <a:t>에구를</a:t>
          </a:r>
          <a:r>
            <a:rPr lang="ko-KR" altLang="en-US" sz="1300" kern="1200" dirty="0"/>
            <a:t> 주었습니다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3080" y="385801"/>
        <a:ext cx="2444055" cy="1466433"/>
      </dsp:txXfrm>
    </dsp:sp>
    <dsp:sp modelId="{A27279CF-03F8-4E30-A017-54BBC994AC0D}">
      <dsp:nvSpPr>
        <dsp:cNvPr id="0" name=""/>
        <dsp:cNvSpPr/>
      </dsp:nvSpPr>
      <dsp:spPr>
        <a:xfrm>
          <a:off x="2691541" y="385801"/>
          <a:ext cx="2444055" cy="1466433"/>
        </a:xfrm>
        <a:prstGeom prst="rect">
          <a:avLst/>
        </a:prstGeom>
        <a:solidFill>
          <a:schemeClr val="accent2">
            <a:hueOff val="-207909"/>
            <a:satOff val="-11990"/>
            <a:lumOff val="12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 err="1"/>
            <a:t>얼쑤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좋다</a:t>
          </a:r>
          <a:r>
            <a:rPr lang="en-US" altLang="ko-KR" sz="1300" kern="1200" dirty="0"/>
            <a:t>, </a:t>
          </a:r>
          <a:r>
            <a:rPr lang="ko-KR" altLang="en-US" sz="1300" kern="1200" dirty="0" err="1"/>
            <a:t>에구는</a:t>
          </a:r>
          <a:r>
            <a:rPr lang="ko-KR" altLang="en-US" sz="1300" kern="1200" dirty="0"/>
            <a:t> 판정이 나면 점수추가와 함께 상단에 판정 알림이 나오도록 설계하였습니다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2691541" y="385801"/>
        <a:ext cx="2444055" cy="1466433"/>
      </dsp:txXfrm>
    </dsp:sp>
    <dsp:sp modelId="{D465FE5A-B5EA-4C49-AC89-9A956335D1B1}">
      <dsp:nvSpPr>
        <dsp:cNvPr id="0" name=""/>
        <dsp:cNvSpPr/>
      </dsp:nvSpPr>
      <dsp:spPr>
        <a:xfrm>
          <a:off x="5380002" y="385801"/>
          <a:ext cx="2444055" cy="1466433"/>
        </a:xfrm>
        <a:prstGeom prst="rect">
          <a:avLst/>
        </a:prstGeom>
        <a:solidFill>
          <a:schemeClr val="accent2">
            <a:hueOff val="-415818"/>
            <a:satOff val="-23979"/>
            <a:lumOff val="24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판정 알림은 </a:t>
          </a:r>
          <a:r>
            <a:rPr lang="en-US" altLang="ko-KR" sz="1300" kern="1200" dirty="0"/>
            <a:t>2~3</a:t>
          </a:r>
          <a:r>
            <a:rPr lang="ko-KR" altLang="en-US" sz="1300" kern="1200" dirty="0"/>
            <a:t>초 지나면 자동으로 사라지도록 하였고 그 이전에 새로운 판정이 들어오면 즉시 새로운 판정을 보여주도록 설계하였습니다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5380002" y="385801"/>
        <a:ext cx="2444055" cy="1466433"/>
      </dsp:txXfrm>
    </dsp:sp>
    <dsp:sp modelId="{8CBBEEC0-8B90-4FFA-BD95-826463623B2E}">
      <dsp:nvSpPr>
        <dsp:cNvPr id="0" name=""/>
        <dsp:cNvSpPr/>
      </dsp:nvSpPr>
      <dsp:spPr>
        <a:xfrm>
          <a:off x="8068463" y="385801"/>
          <a:ext cx="2444055" cy="1466433"/>
        </a:xfrm>
        <a:prstGeom prst="rect">
          <a:avLst/>
        </a:prstGeom>
        <a:solidFill>
          <a:schemeClr val="accent2">
            <a:hueOff val="-623727"/>
            <a:satOff val="-35969"/>
            <a:lumOff val="36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콤보 체계를 넣어 콤보는 북에 표기 하여 연속으로 맞춘 횟수를 볼 수 있습니다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8068463" y="385801"/>
        <a:ext cx="2444055" cy="1466433"/>
      </dsp:txXfrm>
    </dsp:sp>
    <dsp:sp modelId="{6F654298-FEB5-4109-A394-4909F4D9577E}">
      <dsp:nvSpPr>
        <dsp:cNvPr id="0" name=""/>
        <dsp:cNvSpPr/>
      </dsp:nvSpPr>
      <dsp:spPr>
        <a:xfrm>
          <a:off x="3080" y="2096640"/>
          <a:ext cx="2444055" cy="1466433"/>
        </a:xfrm>
        <a:prstGeom prst="rect">
          <a:avLst/>
        </a:prstGeom>
        <a:solidFill>
          <a:schemeClr val="accent2">
            <a:hueOff val="-831636"/>
            <a:satOff val="-47959"/>
            <a:lumOff val="493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키 매뉴얼을 좌측에 두어 사용자 친화적으로 설계했습니다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3080" y="2096640"/>
        <a:ext cx="2444055" cy="1466433"/>
      </dsp:txXfrm>
    </dsp:sp>
    <dsp:sp modelId="{01B32E87-8F50-4E42-8046-7C91856FC672}">
      <dsp:nvSpPr>
        <dsp:cNvPr id="0" name=""/>
        <dsp:cNvSpPr/>
      </dsp:nvSpPr>
      <dsp:spPr>
        <a:xfrm>
          <a:off x="2691541" y="2096640"/>
          <a:ext cx="2444055" cy="1466433"/>
        </a:xfrm>
        <a:prstGeom prst="rect">
          <a:avLst/>
        </a:prstGeom>
        <a:solidFill>
          <a:schemeClr val="accent2">
            <a:hueOff val="-1039545"/>
            <a:satOff val="-59949"/>
            <a:lumOff val="61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결과 창에서 점수와 게이지를 정적이 아닌 시간에 따라 증가하는 방식으로 </a:t>
          </a:r>
          <a:r>
            <a:rPr lang="en-US" altLang="ko-KR" sz="1300" kern="1200" dirty="0"/>
            <a:t>(</a:t>
          </a:r>
          <a:r>
            <a:rPr lang="ko-KR" altLang="en-US" sz="1300" kern="1200" dirty="0"/>
            <a:t>동적으로</a:t>
          </a:r>
          <a:r>
            <a:rPr lang="en-US" altLang="ko-KR" sz="1300" kern="1200" dirty="0"/>
            <a:t>) </a:t>
          </a:r>
          <a:r>
            <a:rPr lang="ko-KR" altLang="en-US" sz="1300" kern="1200" dirty="0"/>
            <a:t>설계하였습니다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2691541" y="2096640"/>
        <a:ext cx="2444055" cy="1466433"/>
      </dsp:txXfrm>
    </dsp:sp>
    <dsp:sp modelId="{CC549438-FB41-4693-AE7F-189BF17195E3}">
      <dsp:nvSpPr>
        <dsp:cNvPr id="0" name=""/>
        <dsp:cNvSpPr/>
      </dsp:nvSpPr>
      <dsp:spPr>
        <a:xfrm>
          <a:off x="5380002" y="2096640"/>
          <a:ext cx="2444055" cy="1466433"/>
        </a:xfrm>
        <a:prstGeom prst="rect">
          <a:avLst/>
        </a:prstGeom>
        <a:solidFill>
          <a:schemeClr val="accent2">
            <a:hueOff val="-1247454"/>
            <a:satOff val="-71938"/>
            <a:lumOff val="73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구체적으로 </a:t>
          </a:r>
          <a:r>
            <a:rPr lang="ko-KR" altLang="en-US" sz="1300" kern="1200" dirty="0" err="1"/>
            <a:t>얼쑤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좋다</a:t>
          </a:r>
          <a:r>
            <a:rPr lang="en-US" altLang="ko-KR" sz="1300" kern="1200" dirty="0"/>
            <a:t>, </a:t>
          </a:r>
          <a:r>
            <a:rPr lang="ko-KR" altLang="en-US" sz="1300" kern="1200" dirty="0"/>
            <a:t>에구 수를 보여주어 점수의 근거를 보여주는 방식입니다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5380002" y="2096640"/>
        <a:ext cx="2444055" cy="1466433"/>
      </dsp:txXfrm>
    </dsp:sp>
    <dsp:sp modelId="{89A6A638-551F-4F3A-A4A0-2DC50783FD34}">
      <dsp:nvSpPr>
        <dsp:cNvPr id="0" name=""/>
        <dsp:cNvSpPr/>
      </dsp:nvSpPr>
      <dsp:spPr>
        <a:xfrm>
          <a:off x="8068463" y="2096640"/>
          <a:ext cx="2444055" cy="1466433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특정 키입력이 들어오면 메인 클래스의 무한루프가 동작하여 다시 인덱스</a:t>
          </a:r>
          <a:r>
            <a:rPr lang="en-US" altLang="ko-KR" sz="1300" kern="1200" dirty="0"/>
            <a:t>(</a:t>
          </a:r>
          <a:r>
            <a:rPr lang="ko-KR" altLang="en-US" sz="1300" kern="1200" dirty="0"/>
            <a:t>곡 선택 창</a:t>
          </a:r>
          <a:r>
            <a:rPr lang="en-US" altLang="ko-KR" sz="1300" kern="1200" dirty="0"/>
            <a:t>)</a:t>
          </a:r>
          <a:r>
            <a:rPr lang="ko-KR" altLang="en-US" sz="1300" kern="1200" dirty="0"/>
            <a:t>를</a:t>
          </a:r>
          <a:r>
            <a:rPr lang="en-US" altLang="ko-KR" sz="1300" kern="1200" dirty="0"/>
            <a:t> </a:t>
          </a:r>
          <a:r>
            <a:rPr lang="ko-KR" altLang="en-US" sz="1300" kern="1200" dirty="0"/>
            <a:t>보여주도록 하여 보다 즐기기 편하도록 작성하였습니다</a:t>
          </a:r>
          <a:r>
            <a:rPr lang="en-US" altLang="ko-KR" sz="1300" kern="1200" dirty="0"/>
            <a:t>.</a:t>
          </a:r>
          <a:endParaRPr lang="ko-KR" altLang="en-US" sz="1300" kern="1200" dirty="0"/>
        </a:p>
      </dsp:txBody>
      <dsp:txXfrm>
        <a:off x="8068463" y="2096640"/>
        <a:ext cx="2444055" cy="14664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matrix3">
  <dgm:title val=""/>
  <dgm:desc val=""/>
  <dgm:catLst>
    <dgm:cat type="matrix" pri="1000"/>
    <dgm:cat type="convert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0" destOrd="0"/>
        <dgm:cxn modelId="8" srcId="0" destId="4" srcOrd="1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matrix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29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71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29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71"/>
          <dgm:constr type="ctrY" for="ch" forName="quad4" refType="h" fact="0.71"/>
          <dgm:constr type="primFontSz" for="des" ptType="node" op="equ" val="65"/>
        </dgm:constrLst>
      </dgm:if>
      <dgm:else name="Name2">
        <dgm:constrLst>
          <dgm:constr type="w" for="ch" forName="diamond" refType="w"/>
          <dgm:constr type="h" for="ch" forName="diamond" refType="h"/>
          <dgm:constr type="w" for="ch" forName="quad1" refType="w" fact="0.39"/>
          <dgm:constr type="h" for="ch" forName="quad1" refType="h" fact="0.39"/>
          <dgm:constr type="ctrX" for="ch" forName="quad1" refType="w" fact="0.71"/>
          <dgm:constr type="ctrY" for="ch" forName="quad1" refType="h" fact="0.29"/>
          <dgm:constr type="w" for="ch" forName="quad2" refType="w" fact="0.39"/>
          <dgm:constr type="h" for="ch" forName="quad2" refType="h" fact="0.39"/>
          <dgm:constr type="ctrX" for="ch" forName="quad2" refType="w" fact="0.29"/>
          <dgm:constr type="ctrY" for="ch" forName="quad2" refType="h" fact="0.29"/>
          <dgm:constr type="w" for="ch" forName="quad3" refType="w" fact="0.39"/>
          <dgm:constr type="h" for="ch" forName="quad3" refType="h" fact="0.39"/>
          <dgm:constr type="ctrX" for="ch" forName="quad3" refType="w" fact="0.71"/>
          <dgm:constr type="ctrY" for="ch" forName="quad3" refType="h" fact="0.71"/>
          <dgm:constr type="w" for="ch" forName="quad4" refType="w" fact="0.39"/>
          <dgm:constr type="h" for="ch" forName="quad4" refType="h" fact="0.39"/>
          <dgm:constr type="ctrX" for="ch" forName="quad4" refType="w" fact="0.29"/>
          <dgm:constr type="ctrY" for="ch" forName="quad4" refType="h" fact="0.71"/>
          <dgm:constr type="primFontSz" for="des" ptType="node" op="equ" val="65"/>
        </dgm:constrLst>
      </dgm:else>
    </dgm:choose>
    <dgm:ruleLst/>
    <dgm:choose name="Name3">
      <dgm:if name="Name4" axis="ch" ptType="node" func="cnt" op="gte" val="1">
        <dgm:layoutNode name="diamond" styleLbl="bgShp">
          <dgm:alg type="sp"/>
          <dgm:shape xmlns:r="http://schemas.openxmlformats.org/officeDocument/2006/relationships" type="diamond" r:blip="">
            <dgm:adjLst/>
          </dgm:shape>
          <dgm:presOf/>
          <dgm:constrLst>
            <dgm:constr type="w" refType="h" op="equ"/>
          </dgm:constrLst>
          <dgm:ruleLst/>
        </dgm:layoutNode>
        <dgm:layoutNode name="quad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3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quad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4 1" cnt="1 0"/>
          <dgm:constrLst>
            <dgm:constr type="w" refType="h" op="equ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0828D8-1C11-43E1-92CE-E41AAF11A370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08BBFC-3499-4089-A166-A9BE0C72566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60873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08BBFC-3499-4089-A166-A9BE0C72566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60256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CA1EF-360E-BC8D-085E-5FAAF400A9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799C5D3-7C01-B05E-08E3-A3F6C5DB10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A1A9AC-67B9-A3A5-2DFC-22F6E5C4E5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481B13-27FD-B1B9-92E2-DAC84F0AE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96B9E4-0F97-E6C4-00A6-136C2037B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01959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EDDE4F-1E3D-BAA6-0084-B8AEDF450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F8583C9-7E8D-36B2-A596-25C4AB8970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154CE8F-F7FA-780D-28A5-5CF382B6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DFBC40-138E-98A3-AC1A-7C321D9061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1476C5B-13ED-1720-37ED-553AC60F8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4092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19C874A-9BD6-A617-8E21-68157B200C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1F780E5-D1B6-C575-4108-07C5E0C531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9AAB3E-0E5A-39AD-6233-9950DC585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DEAEB5-CEA0-E7EA-5492-98BE6D0D6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64C838-799A-C95E-2358-D2D482F04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6599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02C72B-8A98-8EF5-CE73-0136E7378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6EE4E0D-D454-2BDF-9951-AEE528F568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0A4AC1D-C20B-FF1F-8BBE-BE3D8E231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A69812-92AC-A346-DBA0-EA6558DD9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11D7319-19AF-DB2B-5D21-8149000294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9227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7A08C4-651D-30AD-AEFA-48DA353972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D04203-6005-2B01-E1FD-ED8096EBE6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2038FAB-49AF-F5F1-8610-51430FCF1E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99E327-8B51-C0E8-08D0-4B417A70C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346B61-87AB-DA8C-CFF0-01F1A1B2C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627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3DCCAA-F929-F024-0CD8-8E3D1E1B3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C41944-8BE8-9BCA-7B68-66EA97A973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A9C2043-41E0-AF0A-2E49-967FF24828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2CFAE4-DC4D-A2F6-1069-55680B1BA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A8B469-E3D5-12DC-C282-6FE95EF05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E1B5CC-4334-DF08-9015-A32CD8D32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324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618541A-C7CF-3349-EE5E-3748AB65AA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A57F281-7D06-E571-0D0E-7A7B16797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C984250-19BC-9E33-804E-9BB0E78D28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7F99F0D-CCEC-6581-3FAC-7F6EAF21CE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CFF2FB12-5C45-55FF-86CA-7C62B95978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B7ACF7D-987A-A665-1B7E-96DF1050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4101393-05AD-3428-815E-A23556D32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1BA6D7D-190D-7FD4-C510-369D32310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060413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5038C4-1DE4-225F-7952-604718CAC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B7CB2B1-A1C8-4B70-5F4D-63447AFD7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F900BEA-6252-1BD3-DBB8-158274E56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DDDBE4C-3D8A-5802-632E-C8BA13F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255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9D6A512-1888-0256-6EBF-9F4415008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B843BC1-6888-D2C4-4AEB-68848918B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441FA21-D26C-64CF-DBCF-5BEAA043E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4949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B917EC-12E9-32BD-5A23-125D650FF0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8BC9ABE-D6CB-E4B1-C6A3-1CB6BCD70E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03A7DB5-7C8D-5328-3930-8613C6B56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AD37EC-5A72-C10C-450A-902B7933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D5D8E63-DA5F-EC0C-DF61-D36A2506F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09C776E-DC14-8D93-55DE-781BD4799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567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6B9BB2-B2D6-E1B2-9194-32CA8716F6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0376B7-1368-37CD-2C3B-65AB69AC5F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FE3094-4E9F-41FD-6C89-553335A69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7AC734-1524-7276-758C-89840378F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8C129EA-85D3-9B1A-CB29-5ACD6696DB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530D081-24B6-BDDF-D137-6947FADAB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7356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55DDC40-5076-8289-3BF8-894DCD385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385716-E715-FF68-3D2E-7B69DD234F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A90DEA1-8312-80B8-1954-4D0F52275E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EB44E-0A26-4954-929D-01A86F24DD43}" type="datetimeFigureOut">
              <a:rPr lang="ko-KR" altLang="en-US" smtClean="0"/>
              <a:t>2022-12-05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D5B941A-C6FF-ADDA-5C4D-BC0A8DC9D7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1EDC3E-907B-DA2C-5439-891871575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1253A4-ED26-4284-98B8-3DF8F9749F3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440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7">
            <a:extLst>
              <a:ext uri="{FF2B5EF4-FFF2-40B4-BE49-F238E27FC236}">
                <a16:creationId xmlns:a16="http://schemas.microsoft.com/office/drawing/2014/main" id="{88294908-8B00-4F58-BBBA-20F71A40AA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Freeform: Shape 9">
            <a:extLst>
              <a:ext uri="{FF2B5EF4-FFF2-40B4-BE49-F238E27FC236}">
                <a16:creationId xmlns:a16="http://schemas.microsoft.com/office/drawing/2014/main" id="{4364C879-1404-4203-8E9D-CC5DE0A62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82782" y="-1386168"/>
            <a:ext cx="2424873" cy="3611191"/>
          </a:xfrm>
          <a:custGeom>
            <a:avLst/>
            <a:gdLst>
              <a:gd name="connsiteX0" fmla="*/ 0 w 2424873"/>
              <a:gd name="connsiteY0" fmla="*/ 2424874 h 3611191"/>
              <a:gd name="connsiteX1" fmla="*/ 2424873 w 2424873"/>
              <a:gd name="connsiteY1" fmla="*/ 0 h 3611191"/>
              <a:gd name="connsiteX2" fmla="*/ 2424873 w 2424873"/>
              <a:gd name="connsiteY2" fmla="*/ 3611191 h 3611191"/>
              <a:gd name="connsiteX3" fmla="*/ 1186317 w 2424873"/>
              <a:gd name="connsiteY3" fmla="*/ 3611191 h 3611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4873" h="3611191">
                <a:moveTo>
                  <a:pt x="0" y="2424874"/>
                </a:moveTo>
                <a:lnTo>
                  <a:pt x="2424873" y="0"/>
                </a:lnTo>
                <a:lnTo>
                  <a:pt x="2424873" y="3611191"/>
                </a:lnTo>
                <a:lnTo>
                  <a:pt x="1186317" y="361119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Freeform: Shape 11">
            <a:extLst>
              <a:ext uri="{FF2B5EF4-FFF2-40B4-BE49-F238E27FC236}">
                <a16:creationId xmlns:a16="http://schemas.microsoft.com/office/drawing/2014/main" id="{84617302-4B0D-4351-A6BB-6F0930D943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571000" y="-338582"/>
            <a:ext cx="1635955" cy="1635955"/>
          </a:xfrm>
          <a:custGeom>
            <a:avLst/>
            <a:gdLst>
              <a:gd name="connsiteX0" fmla="*/ 0 w 1635955"/>
              <a:gd name="connsiteY0" fmla="*/ 957987 h 1635955"/>
              <a:gd name="connsiteX1" fmla="*/ 957987 w 1635955"/>
              <a:gd name="connsiteY1" fmla="*/ 0 h 1635955"/>
              <a:gd name="connsiteX2" fmla="*/ 1635955 w 1635955"/>
              <a:gd name="connsiteY2" fmla="*/ 0 h 1635955"/>
              <a:gd name="connsiteX3" fmla="*/ 1635955 w 1635955"/>
              <a:gd name="connsiteY3" fmla="*/ 1635955 h 1635955"/>
              <a:gd name="connsiteX4" fmla="*/ 0 w 1635955"/>
              <a:gd name="connsiteY4" fmla="*/ 1635955 h 16359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35955" h="1635955">
                <a:moveTo>
                  <a:pt x="0" y="957987"/>
                </a:moveTo>
                <a:lnTo>
                  <a:pt x="957987" y="0"/>
                </a:lnTo>
                <a:lnTo>
                  <a:pt x="1635955" y="0"/>
                </a:lnTo>
                <a:lnTo>
                  <a:pt x="1635955" y="1635955"/>
                </a:lnTo>
                <a:lnTo>
                  <a:pt x="0" y="1635955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7" name="Freeform: Shape 13">
            <a:extLst>
              <a:ext uri="{FF2B5EF4-FFF2-40B4-BE49-F238E27FC236}">
                <a16:creationId xmlns:a16="http://schemas.microsoft.com/office/drawing/2014/main" id="{DA2C7802-C2E0-4218-8F89-8DD7CCD2CD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7985" y="-6588"/>
            <a:ext cx="4059393" cy="2548110"/>
          </a:xfrm>
          <a:custGeom>
            <a:avLst/>
            <a:gdLst>
              <a:gd name="connsiteX0" fmla="*/ 0 w 4059393"/>
              <a:gd name="connsiteY0" fmla="*/ 1511282 h 2548110"/>
              <a:gd name="connsiteX1" fmla="*/ 1511282 w 4059393"/>
              <a:gd name="connsiteY1" fmla="*/ 0 h 2548110"/>
              <a:gd name="connsiteX2" fmla="*/ 4059393 w 4059393"/>
              <a:gd name="connsiteY2" fmla="*/ 2548110 h 2548110"/>
              <a:gd name="connsiteX3" fmla="*/ 0 w 4059393"/>
              <a:gd name="connsiteY3" fmla="*/ 2548110 h 2548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59393" h="2548110">
                <a:moveTo>
                  <a:pt x="0" y="1511282"/>
                </a:moveTo>
                <a:lnTo>
                  <a:pt x="1511282" y="0"/>
                </a:lnTo>
                <a:lnTo>
                  <a:pt x="4059393" y="2548110"/>
                </a:lnTo>
                <a:lnTo>
                  <a:pt x="0" y="254811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A6D7111A-21E5-4EE9-8A78-10E5530F01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262924" y="1465780"/>
            <a:ext cx="1185708" cy="118570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0" name="Freeform: Shape 17">
            <a:extLst>
              <a:ext uri="{FF2B5EF4-FFF2-40B4-BE49-F238E27FC236}">
                <a16:creationId xmlns:a16="http://schemas.microsoft.com/office/drawing/2014/main" id="{A3969E80-A77B-49FC-9122-D89AFD5EE1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-29557" y="5198743"/>
            <a:ext cx="2444907" cy="2366116"/>
          </a:xfrm>
          <a:custGeom>
            <a:avLst/>
            <a:gdLst>
              <a:gd name="connsiteX0" fmla="*/ 0 w 2203753"/>
              <a:gd name="connsiteY0" fmla="*/ 0 h 2132734"/>
              <a:gd name="connsiteX1" fmla="*/ 2203753 w 2203753"/>
              <a:gd name="connsiteY1" fmla="*/ 0 h 2132734"/>
              <a:gd name="connsiteX2" fmla="*/ 2203753 w 2203753"/>
              <a:gd name="connsiteY2" fmla="*/ 576461 h 2132734"/>
              <a:gd name="connsiteX3" fmla="*/ 647480 w 2203753"/>
              <a:gd name="connsiteY3" fmla="*/ 2132734 h 2132734"/>
              <a:gd name="connsiteX4" fmla="*/ 0 w 2203753"/>
              <a:gd name="connsiteY4" fmla="*/ 1485255 h 21327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203753" h="2132734">
                <a:moveTo>
                  <a:pt x="0" y="0"/>
                </a:moveTo>
                <a:lnTo>
                  <a:pt x="2203753" y="0"/>
                </a:lnTo>
                <a:lnTo>
                  <a:pt x="2203753" y="576461"/>
                </a:lnTo>
                <a:lnTo>
                  <a:pt x="647480" y="2132734"/>
                </a:lnTo>
                <a:lnTo>
                  <a:pt x="0" y="1485255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49CA57-76BD-4CF2-80BA-D7A46A01B7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769787" y="5439893"/>
            <a:ext cx="928467" cy="928467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35E9085E-E730-4768-83D4-6CB7E98971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401311" y="734311"/>
            <a:ext cx="5389379" cy="5389379"/>
          </a:xfrm>
          <a:custGeom>
            <a:avLst/>
            <a:gdLst>
              <a:gd name="connsiteX0" fmla="*/ 0 w 5389379"/>
              <a:gd name="connsiteY0" fmla="*/ 540040 h 5389379"/>
              <a:gd name="connsiteX1" fmla="*/ 540040 w 5389379"/>
              <a:gd name="connsiteY1" fmla="*/ 0 h 5389379"/>
              <a:gd name="connsiteX2" fmla="*/ 5389379 w 5389379"/>
              <a:gd name="connsiteY2" fmla="*/ 0 h 5389379"/>
              <a:gd name="connsiteX3" fmla="*/ 5389379 w 5389379"/>
              <a:gd name="connsiteY3" fmla="*/ 4838655 h 5389379"/>
              <a:gd name="connsiteX4" fmla="*/ 4838655 w 5389379"/>
              <a:gd name="connsiteY4" fmla="*/ 5389379 h 5389379"/>
              <a:gd name="connsiteX5" fmla="*/ 0 w 5389379"/>
              <a:gd name="connsiteY5" fmla="*/ 5389379 h 5389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89379" h="5389379">
                <a:moveTo>
                  <a:pt x="0" y="540040"/>
                </a:moveTo>
                <a:lnTo>
                  <a:pt x="540040" y="0"/>
                </a:lnTo>
                <a:lnTo>
                  <a:pt x="5389379" y="0"/>
                </a:lnTo>
                <a:lnTo>
                  <a:pt x="5389379" y="4838655"/>
                </a:lnTo>
                <a:lnTo>
                  <a:pt x="4838655" y="5389379"/>
                </a:lnTo>
                <a:lnTo>
                  <a:pt x="0" y="538937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973272FE-A474-4CAE-8CA2-BCC8B476C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2700283" y="33283"/>
            <a:ext cx="6791435" cy="6791435"/>
          </a:xfrm>
          <a:custGeom>
            <a:avLst/>
            <a:gdLst>
              <a:gd name="connsiteX0" fmla="*/ 1860938 w 6791435"/>
              <a:gd name="connsiteY0" fmla="*/ 81158 h 6791435"/>
              <a:gd name="connsiteX1" fmla="*/ 1942096 w 6791435"/>
              <a:gd name="connsiteY1" fmla="*/ 0 h 6791435"/>
              <a:gd name="connsiteX2" fmla="*/ 6791435 w 6791435"/>
              <a:gd name="connsiteY2" fmla="*/ 0 h 6791435"/>
              <a:gd name="connsiteX3" fmla="*/ 6791435 w 6791435"/>
              <a:gd name="connsiteY3" fmla="*/ 4838655 h 6791435"/>
              <a:gd name="connsiteX4" fmla="*/ 6710277 w 6791435"/>
              <a:gd name="connsiteY4" fmla="*/ 4919813 h 6791435"/>
              <a:gd name="connsiteX5" fmla="*/ 6710277 w 6791435"/>
              <a:gd name="connsiteY5" fmla="*/ 81158 h 6791435"/>
              <a:gd name="connsiteX6" fmla="*/ 0 w 6791435"/>
              <a:gd name="connsiteY6" fmla="*/ 1942096 h 6791435"/>
              <a:gd name="connsiteX7" fmla="*/ 81158 w 6791435"/>
              <a:gd name="connsiteY7" fmla="*/ 1860938 h 6791435"/>
              <a:gd name="connsiteX8" fmla="*/ 81158 w 6791435"/>
              <a:gd name="connsiteY8" fmla="*/ 6710277 h 6791435"/>
              <a:gd name="connsiteX9" fmla="*/ 4919813 w 6791435"/>
              <a:gd name="connsiteY9" fmla="*/ 6710277 h 6791435"/>
              <a:gd name="connsiteX10" fmla="*/ 4838655 w 6791435"/>
              <a:gd name="connsiteY10" fmla="*/ 6791435 h 6791435"/>
              <a:gd name="connsiteX11" fmla="*/ 0 w 6791435"/>
              <a:gd name="connsiteY11" fmla="*/ 6791435 h 67914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791435" h="6791435">
                <a:moveTo>
                  <a:pt x="1860938" y="81158"/>
                </a:moveTo>
                <a:lnTo>
                  <a:pt x="1942096" y="0"/>
                </a:lnTo>
                <a:lnTo>
                  <a:pt x="6791435" y="0"/>
                </a:lnTo>
                <a:lnTo>
                  <a:pt x="6791435" y="4838655"/>
                </a:lnTo>
                <a:lnTo>
                  <a:pt x="6710277" y="4919813"/>
                </a:lnTo>
                <a:lnTo>
                  <a:pt x="6710277" y="81158"/>
                </a:lnTo>
                <a:close/>
                <a:moveTo>
                  <a:pt x="0" y="1942096"/>
                </a:moveTo>
                <a:lnTo>
                  <a:pt x="81158" y="1860938"/>
                </a:lnTo>
                <a:lnTo>
                  <a:pt x="81158" y="6710277"/>
                </a:lnTo>
                <a:lnTo>
                  <a:pt x="4919813" y="6710277"/>
                </a:lnTo>
                <a:lnTo>
                  <a:pt x="4838655" y="6791435"/>
                </a:lnTo>
                <a:lnTo>
                  <a:pt x="0" y="6791435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23B38C2-27B0-8DDC-04B6-6A2312451C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439633" y="4518923"/>
            <a:ext cx="3312734" cy="1141851"/>
          </a:xfrm>
          <a:noFill/>
        </p:spPr>
        <p:txBody>
          <a:bodyPr>
            <a:normAutofit lnSpcReduction="10000"/>
          </a:bodyPr>
          <a:lstStyle/>
          <a:p>
            <a:pPr algn="r"/>
            <a:r>
              <a:rPr lang="en-US" altLang="ko-KR" sz="2000" dirty="0">
                <a:solidFill>
                  <a:srgbClr val="080808"/>
                </a:solidFill>
              </a:rPr>
              <a:t>2022-12-15</a:t>
            </a:r>
          </a:p>
          <a:p>
            <a:pPr algn="r"/>
            <a:r>
              <a:rPr lang="en-US" altLang="ko-KR" sz="2000" dirty="0">
                <a:solidFill>
                  <a:srgbClr val="080808"/>
                </a:solidFill>
              </a:rPr>
              <a:t>2019875067</a:t>
            </a:r>
          </a:p>
          <a:p>
            <a:pPr algn="r"/>
            <a:r>
              <a:rPr lang="ko-KR" altLang="en-US" sz="2000" dirty="0" err="1">
                <a:solidFill>
                  <a:srgbClr val="080808"/>
                </a:solidFill>
              </a:rPr>
              <a:t>하민우</a:t>
            </a:r>
            <a:endParaRPr lang="ko-KR" altLang="en-US" sz="2000" dirty="0">
              <a:solidFill>
                <a:srgbClr val="080808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80C555A-1E44-3BC8-E114-4B2BC88C85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04642" y="2353641"/>
            <a:ext cx="5782716" cy="2150719"/>
          </a:xfrm>
          <a:noFill/>
        </p:spPr>
        <p:txBody>
          <a:bodyPr anchor="ctr">
            <a:normAutofit/>
          </a:bodyPr>
          <a:lstStyle/>
          <a:p>
            <a:r>
              <a:rPr lang="ko-KR" altLang="en-US" sz="3600" dirty="0">
                <a:solidFill>
                  <a:srgbClr val="080808"/>
                </a:solidFill>
              </a:rPr>
              <a:t>자바응용 게임제작 발표</a:t>
            </a: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E07981EA-05A6-437C-88D7-B377B92B03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629823" y="5457591"/>
            <a:ext cx="2231794" cy="2568811"/>
          </a:xfrm>
          <a:custGeom>
            <a:avLst/>
            <a:gdLst>
              <a:gd name="connsiteX0" fmla="*/ 0 w 2940086"/>
              <a:gd name="connsiteY0" fmla="*/ 0 h 3384061"/>
              <a:gd name="connsiteX1" fmla="*/ 2496112 w 2940086"/>
              <a:gd name="connsiteY1" fmla="*/ 0 h 3384061"/>
              <a:gd name="connsiteX2" fmla="*/ 2940086 w 2940086"/>
              <a:gd name="connsiteY2" fmla="*/ 443975 h 3384061"/>
              <a:gd name="connsiteX3" fmla="*/ 0 w 2940086"/>
              <a:gd name="connsiteY3" fmla="*/ 3384061 h 33840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940086" h="3384061">
                <a:moveTo>
                  <a:pt x="0" y="0"/>
                </a:moveTo>
                <a:lnTo>
                  <a:pt x="2496112" y="0"/>
                </a:lnTo>
                <a:lnTo>
                  <a:pt x="2940086" y="443975"/>
                </a:lnTo>
                <a:lnTo>
                  <a:pt x="0" y="3384061"/>
                </a:lnTo>
                <a:close/>
              </a:path>
            </a:pathLst>
          </a:cu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5E3C750-986E-4769-B1AE-49289FBEE7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9720059" y="5243545"/>
            <a:ext cx="959985" cy="959985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931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B819A166-7571-4003-A6B8-B62034C3E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5093209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8028373-8E03-EE35-B65A-74C53EE243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741" y="620392"/>
            <a:ext cx="3808268" cy="5504688"/>
          </a:xfrm>
        </p:spPr>
        <p:txBody>
          <a:bodyPr>
            <a:normAutofit/>
          </a:bodyPr>
          <a:lstStyle/>
          <a:p>
            <a:r>
              <a:rPr lang="ko-KR" altLang="en-US" sz="6000">
                <a:solidFill>
                  <a:schemeClr val="bg1"/>
                </a:solidFill>
              </a:rPr>
              <a:t>목차</a:t>
            </a:r>
          </a:p>
        </p:txBody>
      </p:sp>
      <p:graphicFrame>
        <p:nvGraphicFramePr>
          <p:cNvPr id="7" name="내용 개체 틀 2">
            <a:extLst>
              <a:ext uri="{FF2B5EF4-FFF2-40B4-BE49-F238E27FC236}">
                <a16:creationId xmlns:a16="http://schemas.microsoft.com/office/drawing/2014/main" id="{6C7F3D8D-A1BC-664E-F757-9DFC8FA36B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0988900"/>
              </p:ext>
            </p:extLst>
          </p:nvPr>
        </p:nvGraphicFramePr>
        <p:xfrm>
          <a:off x="5468389" y="620392"/>
          <a:ext cx="6263640" cy="55046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9274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756C638-0F23-C66A-AFA7-E13B4CB98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853699"/>
            <a:ext cx="4368602" cy="142851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latinLnBrk="0"/>
            <a:r>
              <a:rPr lang="ko-KR" altLang="en-US" sz="5000"/>
              <a:t>태고의 달인</a:t>
            </a:r>
            <a:r>
              <a:rPr lang="en-US" altLang="ko-KR" sz="5000"/>
              <a:t> (</a:t>
            </a:r>
            <a:r>
              <a:rPr lang="ko-KR" altLang="en-US" sz="5000"/>
              <a:t>구현 아이디어</a:t>
            </a:r>
            <a:r>
              <a:rPr lang="en-US" altLang="ko-KR" sz="5000"/>
              <a:t>)</a:t>
            </a:r>
            <a:endParaRPr lang="en-US" altLang="ko-KR" sz="5000" dirty="0"/>
          </a:p>
        </p:txBody>
      </p:sp>
      <p:sp>
        <p:nvSpPr>
          <p:cNvPr id="42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437DE7-C403-59D3-79CF-21FA5EE0A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450080"/>
          </a:xfrm>
        </p:spPr>
        <p:txBody>
          <a:bodyPr vert="horz" lIns="91440" tIns="45720" rIns="91440" bIns="45720" rtlCol="0">
            <a:normAutofit/>
          </a:bodyPr>
          <a:lstStyle/>
          <a:p>
            <a:pPr latinLnBrk="0"/>
            <a:r>
              <a:rPr lang="ko-KR" altLang="en-US" sz="2200"/>
              <a:t>뱀게임에 이동을 </a:t>
            </a:r>
            <a:r>
              <a:rPr lang="en-US" altLang="ko-KR" sz="2200"/>
              <a:t>x</a:t>
            </a:r>
            <a:r>
              <a:rPr lang="ko-KR" altLang="en-US" sz="2200"/>
              <a:t>값을 사용하여 동적으로</a:t>
            </a:r>
            <a:br>
              <a:rPr lang="en-US" altLang="ko-KR" sz="2200"/>
            </a:br>
            <a:r>
              <a:rPr lang="ko-KR" altLang="en-US" sz="2200"/>
              <a:t>이동하는 것을 보고 리듬게임제작을 생각했습니다</a:t>
            </a:r>
            <a:r>
              <a:rPr lang="en-US" altLang="ko-KR" sz="2200"/>
              <a:t>.</a:t>
            </a:r>
          </a:p>
          <a:p>
            <a:pPr latinLnBrk="0"/>
            <a:r>
              <a:rPr lang="ko-KR" altLang="en-US" sz="2200"/>
              <a:t>자주 하는 게임 중에</a:t>
            </a:r>
            <a:br>
              <a:rPr lang="en-US" altLang="ko-KR" sz="2200"/>
            </a:br>
            <a:r>
              <a:rPr lang="ko-KR" altLang="en-US" sz="2200"/>
              <a:t>북을 쳐서 노트</a:t>
            </a:r>
            <a:r>
              <a:rPr lang="en-US" altLang="ko-KR" sz="2200"/>
              <a:t>(</a:t>
            </a:r>
            <a:r>
              <a:rPr lang="ko-KR" altLang="en-US" sz="2200"/>
              <a:t>원형 물체</a:t>
            </a:r>
            <a:r>
              <a:rPr lang="en-US" altLang="ko-KR" sz="2200"/>
              <a:t>)</a:t>
            </a:r>
            <a:r>
              <a:rPr lang="ko-KR" altLang="en-US" sz="2200"/>
              <a:t>를</a:t>
            </a:r>
            <a:br>
              <a:rPr lang="en-US" altLang="ko-KR" sz="2200"/>
            </a:br>
            <a:r>
              <a:rPr lang="ko-KR" altLang="en-US" sz="2200"/>
              <a:t>타이밍에 맞추는 게임인</a:t>
            </a:r>
            <a:br>
              <a:rPr lang="en-US" altLang="ko-KR" sz="2200"/>
            </a:br>
            <a:r>
              <a:rPr lang="en-US" altLang="ko-KR" sz="2200"/>
              <a:t>“</a:t>
            </a:r>
            <a:r>
              <a:rPr lang="ko-KR" altLang="en-US" sz="2200"/>
              <a:t>태고의 달인</a:t>
            </a:r>
            <a:r>
              <a:rPr lang="en-US" altLang="ko-KR" sz="2200"/>
              <a:t>”</a:t>
            </a:r>
            <a:r>
              <a:rPr lang="ko-KR" altLang="en-US" sz="2200"/>
              <a:t>을 생각 했고</a:t>
            </a:r>
            <a:br>
              <a:rPr lang="en-US" altLang="ko-KR" sz="2200"/>
            </a:br>
            <a:r>
              <a:rPr lang="ko-KR" altLang="en-US" sz="2200"/>
              <a:t>나만의 태고의 달인을 구현</a:t>
            </a:r>
            <a:br>
              <a:rPr lang="en-US" altLang="ko-KR" sz="2200"/>
            </a:br>
            <a:r>
              <a:rPr lang="ko-KR" altLang="en-US" sz="2200"/>
              <a:t>하기로 기획 하였습니다</a:t>
            </a:r>
            <a:r>
              <a:rPr lang="en-US" altLang="ko-KR" sz="2200"/>
              <a:t>.</a:t>
            </a:r>
            <a:endParaRPr lang="ko-KR" altLang="en-US" sz="2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0B1CC64-F1B5-9DC9-32EB-93D37E944C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87" r="21290" b="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8261281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179B8C60-A29A-9513-C7B9-48184B7750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44"/>
          <a:stretch/>
        </p:blipFill>
        <p:spPr>
          <a:xfrm>
            <a:off x="20" y="10"/>
            <a:ext cx="12191981" cy="6857990"/>
          </a:xfrm>
          <a:prstGeom prst="rect">
            <a:avLst/>
          </a:prstGeom>
        </p:spPr>
      </p:pic>
      <p:sp>
        <p:nvSpPr>
          <p:cNvPr id="33" name="Rectangle 27">
            <a:extLst>
              <a:ext uri="{FF2B5EF4-FFF2-40B4-BE49-F238E27FC236}">
                <a16:creationId xmlns:a16="http://schemas.microsoft.com/office/drawing/2014/main" id="{2B566528-1B12-4246-9431-5C2D7D0811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9873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7B56A0C5-E798-4845-EAE1-8519D6BF4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321734"/>
            <a:ext cx="6891186" cy="1135737"/>
          </a:xfrm>
        </p:spPr>
        <p:txBody>
          <a:bodyPr>
            <a:normAutofit/>
          </a:bodyPr>
          <a:lstStyle/>
          <a:p>
            <a:r>
              <a:rPr lang="ko-KR" altLang="en-US" sz="3600"/>
              <a:t>프로젝트 </a:t>
            </a:r>
            <a:r>
              <a:rPr lang="en-US" altLang="ko-KR" sz="3600"/>
              <a:t>“TAIGO”</a:t>
            </a:r>
            <a:endParaRPr lang="ko-KR" altLang="en-US" sz="360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7B777F6-04F9-7C0E-82B0-A3896C9B6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82981"/>
            <a:ext cx="6891187" cy="4393982"/>
          </a:xfrm>
        </p:spPr>
        <p:txBody>
          <a:bodyPr>
            <a:normAutofit/>
          </a:bodyPr>
          <a:lstStyle/>
          <a:p>
            <a:r>
              <a:rPr lang="en-US" altLang="ko-KR" sz="1700"/>
              <a:t>Img,</a:t>
            </a:r>
            <a:r>
              <a:rPr lang="ko-KR" altLang="en-US" sz="1700"/>
              <a:t> </a:t>
            </a:r>
            <a:r>
              <a:rPr lang="en-US" altLang="ko-KR" sz="1700"/>
              <a:t>music</a:t>
            </a:r>
            <a:r>
              <a:rPr lang="ko-KR" altLang="en-US" sz="1700"/>
              <a:t> 폴더</a:t>
            </a:r>
            <a:endParaRPr lang="en-US" altLang="ko-KR" sz="1700"/>
          </a:p>
          <a:p>
            <a:r>
              <a:rPr lang="ko-KR" altLang="en-US" sz="1700"/>
              <a:t>원을 나타내는 객체 </a:t>
            </a:r>
            <a:r>
              <a:rPr lang="en-US" altLang="ko-KR" sz="1700"/>
              <a:t>circle</a:t>
            </a:r>
            <a:r>
              <a:rPr lang="ko-KR" altLang="en-US" sz="1700"/>
              <a:t>클래스</a:t>
            </a:r>
            <a:endParaRPr lang="en-US" altLang="ko-KR" sz="1700"/>
          </a:p>
          <a:p>
            <a:r>
              <a:rPr lang="ko-KR" altLang="en-US" sz="1700"/>
              <a:t>원객체를 담고 부가적인 정보를 하나로 묶는 </a:t>
            </a:r>
            <a:r>
              <a:rPr lang="en-US" altLang="ko-KR" sz="1700"/>
              <a:t>noteTape</a:t>
            </a:r>
            <a:r>
              <a:rPr lang="ko-KR" altLang="en-US" sz="1700"/>
              <a:t>클래스</a:t>
            </a:r>
            <a:endParaRPr lang="en-US" altLang="ko-KR" sz="1700"/>
          </a:p>
          <a:p>
            <a:r>
              <a:rPr lang="ko-KR" altLang="en-US" sz="1700"/>
              <a:t>게임의 시작을 나타내는</a:t>
            </a:r>
            <a:br>
              <a:rPr lang="en-US" altLang="ko-KR" sz="1700"/>
            </a:br>
            <a:r>
              <a:rPr lang="en-US" altLang="ko-KR" sz="1700"/>
              <a:t>helloTaigo</a:t>
            </a:r>
            <a:r>
              <a:rPr lang="ko-KR" altLang="en-US" sz="1700"/>
              <a:t>클래스</a:t>
            </a:r>
            <a:endParaRPr lang="en-US" altLang="ko-KR" sz="1700"/>
          </a:p>
          <a:p>
            <a:r>
              <a:rPr lang="ko-KR" altLang="en-US" sz="1700"/>
              <a:t>게임의 곡을 고를 선택 하는 창을</a:t>
            </a:r>
            <a:br>
              <a:rPr lang="en-US" altLang="ko-KR" sz="1700"/>
            </a:br>
            <a:r>
              <a:rPr lang="ko-KR" altLang="en-US" sz="1700"/>
              <a:t>보여주는 </a:t>
            </a:r>
            <a:r>
              <a:rPr lang="en-US" altLang="ko-KR" sz="1700"/>
              <a:t>index</a:t>
            </a:r>
            <a:r>
              <a:rPr lang="ko-KR" altLang="en-US" sz="1700"/>
              <a:t>클래스</a:t>
            </a:r>
            <a:endParaRPr lang="en-US" altLang="ko-KR" sz="1700"/>
          </a:p>
          <a:p>
            <a:r>
              <a:rPr lang="ko-KR" altLang="en-US" sz="1700"/>
              <a:t>게임의 구동을 담당하는 </a:t>
            </a:r>
            <a:r>
              <a:rPr lang="en-US" altLang="ko-KR" sz="1700"/>
              <a:t>TAIGO</a:t>
            </a:r>
            <a:r>
              <a:rPr lang="ko-KR" altLang="en-US" sz="1700"/>
              <a:t>클래스</a:t>
            </a:r>
            <a:endParaRPr lang="en-US" altLang="ko-KR" sz="1700"/>
          </a:p>
          <a:p>
            <a:r>
              <a:rPr lang="ko-KR" altLang="en-US" sz="1700"/>
              <a:t>클래스들을 관리하는</a:t>
            </a:r>
            <a:br>
              <a:rPr lang="en-US" altLang="ko-KR" sz="1700"/>
            </a:br>
            <a:r>
              <a:rPr lang="en-US" altLang="ko-KR" sz="1700"/>
              <a:t>MainDriver</a:t>
            </a:r>
            <a:r>
              <a:rPr lang="ko-KR" altLang="en-US" sz="1700"/>
              <a:t> 클래스</a:t>
            </a:r>
            <a:endParaRPr lang="en-US" altLang="ko-KR" sz="1700"/>
          </a:p>
          <a:p>
            <a:endParaRPr lang="en-US" altLang="ko-KR" sz="1700"/>
          </a:p>
          <a:p>
            <a:r>
              <a:rPr lang="ko-KR" altLang="en-US" sz="1700"/>
              <a:t>태고의 달인 게임을 비슷하게 구현하되</a:t>
            </a:r>
            <a:br>
              <a:rPr lang="en-US" altLang="ko-KR" sz="1700"/>
            </a:br>
            <a:r>
              <a:rPr lang="ko-KR" altLang="en-US" sz="1700"/>
              <a:t>개성을 살려 나만의 태고 시뮬레이터를</a:t>
            </a:r>
            <a:br>
              <a:rPr lang="en-US" altLang="ko-KR" sz="1700"/>
            </a:br>
            <a:r>
              <a:rPr lang="ko-KR" altLang="en-US" sz="1700"/>
              <a:t>제작했습니다</a:t>
            </a:r>
            <a:r>
              <a:rPr lang="en-US" altLang="ko-KR" sz="1700"/>
              <a:t>.</a:t>
            </a:r>
          </a:p>
        </p:txBody>
      </p:sp>
      <p:grpSp>
        <p:nvGrpSpPr>
          <p:cNvPr id="35" name="Group 29">
            <a:extLst>
              <a:ext uri="{FF2B5EF4-FFF2-40B4-BE49-F238E27FC236}">
                <a16:creationId xmlns:a16="http://schemas.microsoft.com/office/drawing/2014/main" id="{07EAA094-9CF6-4695-958A-33D9BCAA94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123132" y="713128"/>
            <a:ext cx="1068867" cy="2126625"/>
            <a:chOff x="10918968" y="713127"/>
            <a:chExt cx="1273032" cy="2532832"/>
          </a:xfrm>
        </p:grpSpPr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2E80C965-DB6D-4F81-9E9E-B027384D0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11052629" y="2120024"/>
              <a:ext cx="645368" cy="645368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id="{A580F890-B085-4E95-96AA-55AEBEC5C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89068" y="1343027"/>
              <a:ext cx="2532832" cy="1273032"/>
            </a:xfrm>
            <a:prstGeom prst="triangle">
              <a:avLst>
                <a:gd name="adj" fmla="val 50000"/>
              </a:avLst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4" name="Isosceles Triangle 33">
            <a:extLst>
              <a:ext uri="{FF2B5EF4-FFF2-40B4-BE49-F238E27FC236}">
                <a16:creationId xmlns:a16="http://schemas.microsoft.com/office/drawing/2014/main" id="{D3F51FEB-38FB-4F6C-9F7B-2F2AFAB654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501760" y="5103257"/>
            <a:ext cx="2017580" cy="1014060"/>
          </a:xfrm>
          <a:prstGeom prst="triangle">
            <a:avLst>
              <a:gd name="adj" fmla="val 50000"/>
            </a:avLst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547BA6-BAE0-43BB-A7CA-60F69CE252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27916" y="5728708"/>
            <a:ext cx="485578" cy="48557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1426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386AC2-6CAA-1278-B615-A318BDC49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“TAIGO”</a:t>
            </a:r>
            <a:r>
              <a:rPr lang="ko-KR" altLang="en-US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의 기능과 </a:t>
            </a:r>
            <a:br>
              <a:rPr lang="en-US" altLang="ko-KR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ko-KR" altLang="en-US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디테일설명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B2B373FD-8CF6-3817-A666-A087785D1E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7408163"/>
              </p:ext>
            </p:extLst>
          </p:nvPr>
        </p:nvGraphicFramePr>
        <p:xfrm>
          <a:off x="4330719" y="641615"/>
          <a:ext cx="7289799" cy="553349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6125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665DBBEF-238B-476B-96AB-8AAC3224EC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386AC2-6CAA-1278-B615-A318BDC49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2" y="639193"/>
            <a:ext cx="3571810" cy="357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latinLnBrk="0"/>
            <a:r>
              <a:rPr lang="en-US" altLang="ko-KR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“TAIGO”</a:t>
            </a:r>
            <a:r>
              <a:rPr lang="ko-KR" altLang="en-US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의 기능과 </a:t>
            </a:r>
            <a:br>
              <a:rPr lang="en-US" altLang="ko-KR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ko-KR" altLang="en-US" sz="5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디테일설명</a:t>
            </a:r>
          </a:p>
        </p:txBody>
      </p:sp>
      <p:sp>
        <p:nvSpPr>
          <p:cNvPr id="17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4409267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B2B373FD-8CF6-3817-A666-A087785D1E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2681279"/>
              </p:ext>
            </p:extLst>
          </p:nvPr>
        </p:nvGraphicFramePr>
        <p:xfrm>
          <a:off x="5166985" y="303591"/>
          <a:ext cx="6588691" cy="5896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309028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5DB3719-6FDC-4E5D-891D-FF40B7300F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49386AC2-6CAA-1278-B615-A318BDC49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200" dirty="0"/>
              <a:t>“TAIGO”</a:t>
            </a:r>
            <a:r>
              <a:rPr lang="ko-KR" altLang="en-US" sz="4200" dirty="0"/>
              <a:t>의 기능과 디테일설명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E0CBAC23-2E3F-4A90-BA59-F8299F6A5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865313"/>
            <a:ext cx="10424160" cy="18288"/>
          </a:xfrm>
          <a:custGeom>
            <a:avLst/>
            <a:gdLst>
              <a:gd name="connsiteX0" fmla="*/ 0 w 10424160"/>
              <a:gd name="connsiteY0" fmla="*/ 0 h 18288"/>
              <a:gd name="connsiteX1" fmla="*/ 903427 w 10424160"/>
              <a:gd name="connsiteY1" fmla="*/ 0 h 18288"/>
              <a:gd name="connsiteX2" fmla="*/ 1389888 w 10424160"/>
              <a:gd name="connsiteY2" fmla="*/ 0 h 18288"/>
              <a:gd name="connsiteX3" fmla="*/ 2189074 w 10424160"/>
              <a:gd name="connsiteY3" fmla="*/ 0 h 18288"/>
              <a:gd name="connsiteX4" fmla="*/ 2675534 w 10424160"/>
              <a:gd name="connsiteY4" fmla="*/ 0 h 18288"/>
              <a:gd name="connsiteX5" fmla="*/ 3370478 w 10424160"/>
              <a:gd name="connsiteY5" fmla="*/ 0 h 18288"/>
              <a:gd name="connsiteX6" fmla="*/ 4169664 w 10424160"/>
              <a:gd name="connsiteY6" fmla="*/ 0 h 18288"/>
              <a:gd name="connsiteX7" fmla="*/ 4551883 w 10424160"/>
              <a:gd name="connsiteY7" fmla="*/ 0 h 18288"/>
              <a:gd name="connsiteX8" fmla="*/ 4934102 w 10424160"/>
              <a:gd name="connsiteY8" fmla="*/ 0 h 18288"/>
              <a:gd name="connsiteX9" fmla="*/ 5837530 w 10424160"/>
              <a:gd name="connsiteY9" fmla="*/ 0 h 18288"/>
              <a:gd name="connsiteX10" fmla="*/ 6532474 w 10424160"/>
              <a:gd name="connsiteY10" fmla="*/ 0 h 18288"/>
              <a:gd name="connsiteX11" fmla="*/ 6914693 w 10424160"/>
              <a:gd name="connsiteY11" fmla="*/ 0 h 18288"/>
              <a:gd name="connsiteX12" fmla="*/ 7609637 w 10424160"/>
              <a:gd name="connsiteY12" fmla="*/ 0 h 18288"/>
              <a:gd name="connsiteX13" fmla="*/ 8513064 w 10424160"/>
              <a:gd name="connsiteY13" fmla="*/ 0 h 18288"/>
              <a:gd name="connsiteX14" fmla="*/ 9103766 w 10424160"/>
              <a:gd name="connsiteY14" fmla="*/ 0 h 18288"/>
              <a:gd name="connsiteX15" fmla="*/ 9694469 w 10424160"/>
              <a:gd name="connsiteY15" fmla="*/ 0 h 18288"/>
              <a:gd name="connsiteX16" fmla="*/ 10424160 w 10424160"/>
              <a:gd name="connsiteY16" fmla="*/ 0 h 18288"/>
              <a:gd name="connsiteX17" fmla="*/ 10424160 w 10424160"/>
              <a:gd name="connsiteY17" fmla="*/ 18288 h 18288"/>
              <a:gd name="connsiteX18" fmla="*/ 9729216 w 10424160"/>
              <a:gd name="connsiteY18" fmla="*/ 18288 h 18288"/>
              <a:gd name="connsiteX19" fmla="*/ 8930030 w 10424160"/>
              <a:gd name="connsiteY19" fmla="*/ 18288 h 18288"/>
              <a:gd name="connsiteX20" fmla="*/ 8130845 w 10424160"/>
              <a:gd name="connsiteY20" fmla="*/ 18288 h 18288"/>
              <a:gd name="connsiteX21" fmla="*/ 7644384 w 10424160"/>
              <a:gd name="connsiteY21" fmla="*/ 18288 h 18288"/>
              <a:gd name="connsiteX22" fmla="*/ 6740957 w 10424160"/>
              <a:gd name="connsiteY22" fmla="*/ 18288 h 18288"/>
              <a:gd name="connsiteX23" fmla="*/ 6046013 w 10424160"/>
              <a:gd name="connsiteY23" fmla="*/ 18288 h 18288"/>
              <a:gd name="connsiteX24" fmla="*/ 5663794 w 10424160"/>
              <a:gd name="connsiteY24" fmla="*/ 18288 h 18288"/>
              <a:gd name="connsiteX25" fmla="*/ 4968850 w 10424160"/>
              <a:gd name="connsiteY25" fmla="*/ 18288 h 18288"/>
              <a:gd name="connsiteX26" fmla="*/ 4378147 w 10424160"/>
              <a:gd name="connsiteY26" fmla="*/ 18288 h 18288"/>
              <a:gd name="connsiteX27" fmla="*/ 3787445 w 10424160"/>
              <a:gd name="connsiteY27" fmla="*/ 18288 h 18288"/>
              <a:gd name="connsiteX28" fmla="*/ 3196742 w 10424160"/>
              <a:gd name="connsiteY28" fmla="*/ 18288 h 18288"/>
              <a:gd name="connsiteX29" fmla="*/ 2606040 w 10424160"/>
              <a:gd name="connsiteY29" fmla="*/ 18288 h 18288"/>
              <a:gd name="connsiteX30" fmla="*/ 1806854 w 10424160"/>
              <a:gd name="connsiteY30" fmla="*/ 18288 h 18288"/>
              <a:gd name="connsiteX31" fmla="*/ 1111910 w 10424160"/>
              <a:gd name="connsiteY31" fmla="*/ 18288 h 18288"/>
              <a:gd name="connsiteX32" fmla="*/ 729691 w 10424160"/>
              <a:gd name="connsiteY32" fmla="*/ 18288 h 18288"/>
              <a:gd name="connsiteX33" fmla="*/ 0 w 10424160"/>
              <a:gd name="connsiteY33" fmla="*/ 18288 h 18288"/>
              <a:gd name="connsiteX34" fmla="*/ 0 w 10424160"/>
              <a:gd name="connsiteY34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4160" h="18288" fill="none" extrusionOk="0">
                <a:moveTo>
                  <a:pt x="0" y="0"/>
                </a:moveTo>
                <a:cubicBezTo>
                  <a:pt x="251416" y="-3874"/>
                  <a:pt x="479411" y="-20508"/>
                  <a:pt x="903427" y="0"/>
                </a:cubicBezTo>
                <a:cubicBezTo>
                  <a:pt x="1327443" y="20508"/>
                  <a:pt x="1177990" y="-7387"/>
                  <a:pt x="1389888" y="0"/>
                </a:cubicBezTo>
                <a:cubicBezTo>
                  <a:pt x="1601786" y="7387"/>
                  <a:pt x="1928602" y="-6697"/>
                  <a:pt x="2189074" y="0"/>
                </a:cubicBezTo>
                <a:cubicBezTo>
                  <a:pt x="2449546" y="6697"/>
                  <a:pt x="2440085" y="-21144"/>
                  <a:pt x="2675534" y="0"/>
                </a:cubicBezTo>
                <a:cubicBezTo>
                  <a:pt x="2910983" y="21144"/>
                  <a:pt x="3026158" y="-11124"/>
                  <a:pt x="3370478" y="0"/>
                </a:cubicBezTo>
                <a:cubicBezTo>
                  <a:pt x="3714798" y="11124"/>
                  <a:pt x="3864539" y="-10660"/>
                  <a:pt x="4169664" y="0"/>
                </a:cubicBezTo>
                <a:cubicBezTo>
                  <a:pt x="4474789" y="10660"/>
                  <a:pt x="4471218" y="16488"/>
                  <a:pt x="4551883" y="0"/>
                </a:cubicBezTo>
                <a:cubicBezTo>
                  <a:pt x="4632548" y="-16488"/>
                  <a:pt x="4786830" y="7986"/>
                  <a:pt x="4934102" y="0"/>
                </a:cubicBezTo>
                <a:cubicBezTo>
                  <a:pt x="5081374" y="-7986"/>
                  <a:pt x="5575881" y="-33003"/>
                  <a:pt x="5837530" y="0"/>
                </a:cubicBezTo>
                <a:cubicBezTo>
                  <a:pt x="6099179" y="33003"/>
                  <a:pt x="6305895" y="14170"/>
                  <a:pt x="6532474" y="0"/>
                </a:cubicBezTo>
                <a:cubicBezTo>
                  <a:pt x="6759053" y="-14170"/>
                  <a:pt x="6726707" y="16121"/>
                  <a:pt x="6914693" y="0"/>
                </a:cubicBezTo>
                <a:cubicBezTo>
                  <a:pt x="7102679" y="-16121"/>
                  <a:pt x="7397857" y="32594"/>
                  <a:pt x="7609637" y="0"/>
                </a:cubicBezTo>
                <a:cubicBezTo>
                  <a:pt x="7821417" y="-32594"/>
                  <a:pt x="8141235" y="-3745"/>
                  <a:pt x="8513064" y="0"/>
                </a:cubicBezTo>
                <a:cubicBezTo>
                  <a:pt x="8884893" y="3745"/>
                  <a:pt x="8877548" y="3359"/>
                  <a:pt x="9103766" y="0"/>
                </a:cubicBezTo>
                <a:cubicBezTo>
                  <a:pt x="9329984" y="-3359"/>
                  <a:pt x="9545570" y="-17843"/>
                  <a:pt x="9694469" y="0"/>
                </a:cubicBezTo>
                <a:cubicBezTo>
                  <a:pt x="9843368" y="17843"/>
                  <a:pt x="10162477" y="-1217"/>
                  <a:pt x="10424160" y="0"/>
                </a:cubicBezTo>
                <a:cubicBezTo>
                  <a:pt x="10424498" y="7640"/>
                  <a:pt x="10423710" y="11289"/>
                  <a:pt x="10424160" y="18288"/>
                </a:cubicBezTo>
                <a:cubicBezTo>
                  <a:pt x="10184680" y="20716"/>
                  <a:pt x="10034768" y="-9357"/>
                  <a:pt x="9729216" y="18288"/>
                </a:cubicBezTo>
                <a:cubicBezTo>
                  <a:pt x="9423664" y="45933"/>
                  <a:pt x="9309220" y="36372"/>
                  <a:pt x="8930030" y="18288"/>
                </a:cubicBezTo>
                <a:cubicBezTo>
                  <a:pt x="8550840" y="204"/>
                  <a:pt x="8513376" y="34707"/>
                  <a:pt x="8130845" y="18288"/>
                </a:cubicBezTo>
                <a:cubicBezTo>
                  <a:pt x="7748315" y="1869"/>
                  <a:pt x="7864674" y="19659"/>
                  <a:pt x="7644384" y="18288"/>
                </a:cubicBezTo>
                <a:cubicBezTo>
                  <a:pt x="7424094" y="16917"/>
                  <a:pt x="6947001" y="55680"/>
                  <a:pt x="6740957" y="18288"/>
                </a:cubicBezTo>
                <a:cubicBezTo>
                  <a:pt x="6534913" y="-19104"/>
                  <a:pt x="6313809" y="33391"/>
                  <a:pt x="6046013" y="18288"/>
                </a:cubicBezTo>
                <a:cubicBezTo>
                  <a:pt x="5778217" y="3185"/>
                  <a:pt x="5786775" y="1439"/>
                  <a:pt x="5663794" y="18288"/>
                </a:cubicBezTo>
                <a:cubicBezTo>
                  <a:pt x="5540813" y="35137"/>
                  <a:pt x="5204724" y="25434"/>
                  <a:pt x="4968850" y="18288"/>
                </a:cubicBezTo>
                <a:cubicBezTo>
                  <a:pt x="4732976" y="11142"/>
                  <a:pt x="4559928" y="34568"/>
                  <a:pt x="4378147" y="18288"/>
                </a:cubicBezTo>
                <a:cubicBezTo>
                  <a:pt x="4196366" y="2008"/>
                  <a:pt x="3992200" y="35409"/>
                  <a:pt x="3787445" y="18288"/>
                </a:cubicBezTo>
                <a:cubicBezTo>
                  <a:pt x="3582690" y="1167"/>
                  <a:pt x="3488876" y="-7583"/>
                  <a:pt x="3196742" y="18288"/>
                </a:cubicBezTo>
                <a:cubicBezTo>
                  <a:pt x="2904608" y="44159"/>
                  <a:pt x="2729828" y="45906"/>
                  <a:pt x="2606040" y="18288"/>
                </a:cubicBezTo>
                <a:cubicBezTo>
                  <a:pt x="2482252" y="-9330"/>
                  <a:pt x="2000672" y="-5498"/>
                  <a:pt x="1806854" y="18288"/>
                </a:cubicBezTo>
                <a:cubicBezTo>
                  <a:pt x="1613036" y="42074"/>
                  <a:pt x="1310933" y="-4240"/>
                  <a:pt x="1111910" y="18288"/>
                </a:cubicBezTo>
                <a:cubicBezTo>
                  <a:pt x="912887" y="40816"/>
                  <a:pt x="891560" y="1701"/>
                  <a:pt x="729691" y="18288"/>
                </a:cubicBezTo>
                <a:cubicBezTo>
                  <a:pt x="567822" y="34875"/>
                  <a:pt x="203025" y="34462"/>
                  <a:pt x="0" y="18288"/>
                </a:cubicBezTo>
                <a:cubicBezTo>
                  <a:pt x="-82" y="11708"/>
                  <a:pt x="-178" y="8956"/>
                  <a:pt x="0" y="0"/>
                </a:cubicBezTo>
                <a:close/>
              </a:path>
              <a:path w="10424160" h="18288" stroke="0" extrusionOk="0">
                <a:moveTo>
                  <a:pt x="0" y="0"/>
                </a:moveTo>
                <a:cubicBezTo>
                  <a:pt x="119910" y="17195"/>
                  <a:pt x="345032" y="1652"/>
                  <a:pt x="590702" y="0"/>
                </a:cubicBezTo>
                <a:cubicBezTo>
                  <a:pt x="836372" y="-1652"/>
                  <a:pt x="830717" y="-10944"/>
                  <a:pt x="972922" y="0"/>
                </a:cubicBezTo>
                <a:cubicBezTo>
                  <a:pt x="1115127" y="10944"/>
                  <a:pt x="1638708" y="17269"/>
                  <a:pt x="1876349" y="0"/>
                </a:cubicBezTo>
                <a:cubicBezTo>
                  <a:pt x="2113990" y="-17269"/>
                  <a:pt x="2263529" y="27642"/>
                  <a:pt x="2467051" y="0"/>
                </a:cubicBezTo>
                <a:cubicBezTo>
                  <a:pt x="2670573" y="-27642"/>
                  <a:pt x="2867743" y="-1552"/>
                  <a:pt x="3057754" y="0"/>
                </a:cubicBezTo>
                <a:cubicBezTo>
                  <a:pt x="3247765" y="1552"/>
                  <a:pt x="3729099" y="45169"/>
                  <a:pt x="3961181" y="0"/>
                </a:cubicBezTo>
                <a:cubicBezTo>
                  <a:pt x="4193263" y="-45169"/>
                  <a:pt x="4313735" y="4067"/>
                  <a:pt x="4447642" y="0"/>
                </a:cubicBezTo>
                <a:cubicBezTo>
                  <a:pt x="4581549" y="-4067"/>
                  <a:pt x="5123626" y="11867"/>
                  <a:pt x="5351069" y="0"/>
                </a:cubicBezTo>
                <a:cubicBezTo>
                  <a:pt x="5578512" y="-11867"/>
                  <a:pt x="6044105" y="-19983"/>
                  <a:pt x="6254496" y="0"/>
                </a:cubicBezTo>
                <a:cubicBezTo>
                  <a:pt x="6464887" y="19983"/>
                  <a:pt x="6664731" y="4232"/>
                  <a:pt x="6949440" y="0"/>
                </a:cubicBezTo>
                <a:cubicBezTo>
                  <a:pt x="7234149" y="-4232"/>
                  <a:pt x="7497205" y="28731"/>
                  <a:pt x="7852867" y="0"/>
                </a:cubicBezTo>
                <a:cubicBezTo>
                  <a:pt x="8208529" y="-28731"/>
                  <a:pt x="8287556" y="2616"/>
                  <a:pt x="8443570" y="0"/>
                </a:cubicBezTo>
                <a:cubicBezTo>
                  <a:pt x="8599584" y="-2616"/>
                  <a:pt x="8871283" y="-14113"/>
                  <a:pt x="9034272" y="0"/>
                </a:cubicBezTo>
                <a:cubicBezTo>
                  <a:pt x="9197261" y="14113"/>
                  <a:pt x="9604978" y="-35623"/>
                  <a:pt x="9833458" y="0"/>
                </a:cubicBezTo>
                <a:cubicBezTo>
                  <a:pt x="10061938" y="35623"/>
                  <a:pt x="10231944" y="-8194"/>
                  <a:pt x="10424160" y="0"/>
                </a:cubicBezTo>
                <a:cubicBezTo>
                  <a:pt x="10424285" y="4395"/>
                  <a:pt x="10424085" y="9776"/>
                  <a:pt x="10424160" y="18288"/>
                </a:cubicBezTo>
                <a:cubicBezTo>
                  <a:pt x="10058736" y="-5772"/>
                  <a:pt x="9942989" y="-18764"/>
                  <a:pt x="9624974" y="18288"/>
                </a:cubicBezTo>
                <a:cubicBezTo>
                  <a:pt x="9306959" y="55340"/>
                  <a:pt x="9229263" y="24995"/>
                  <a:pt x="8930030" y="18288"/>
                </a:cubicBezTo>
                <a:cubicBezTo>
                  <a:pt x="8630797" y="11581"/>
                  <a:pt x="8647263" y="10931"/>
                  <a:pt x="8547811" y="18288"/>
                </a:cubicBezTo>
                <a:cubicBezTo>
                  <a:pt x="8448359" y="25645"/>
                  <a:pt x="8173221" y="219"/>
                  <a:pt x="8061350" y="18288"/>
                </a:cubicBezTo>
                <a:cubicBezTo>
                  <a:pt x="7949479" y="36357"/>
                  <a:pt x="7437002" y="17516"/>
                  <a:pt x="7157923" y="18288"/>
                </a:cubicBezTo>
                <a:cubicBezTo>
                  <a:pt x="6878844" y="19060"/>
                  <a:pt x="6610241" y="8864"/>
                  <a:pt x="6462979" y="18288"/>
                </a:cubicBezTo>
                <a:cubicBezTo>
                  <a:pt x="6315717" y="27712"/>
                  <a:pt x="6124879" y="4989"/>
                  <a:pt x="5976518" y="18288"/>
                </a:cubicBezTo>
                <a:cubicBezTo>
                  <a:pt x="5828157" y="31587"/>
                  <a:pt x="5566880" y="7112"/>
                  <a:pt x="5281574" y="18288"/>
                </a:cubicBezTo>
                <a:cubicBezTo>
                  <a:pt x="4996268" y="29464"/>
                  <a:pt x="5085614" y="20493"/>
                  <a:pt x="4899355" y="18288"/>
                </a:cubicBezTo>
                <a:cubicBezTo>
                  <a:pt x="4713096" y="16083"/>
                  <a:pt x="4606138" y="34359"/>
                  <a:pt x="4517136" y="18288"/>
                </a:cubicBezTo>
                <a:cubicBezTo>
                  <a:pt x="4428134" y="2217"/>
                  <a:pt x="4125335" y="52414"/>
                  <a:pt x="3822192" y="18288"/>
                </a:cubicBezTo>
                <a:cubicBezTo>
                  <a:pt x="3519049" y="-15838"/>
                  <a:pt x="3453132" y="3859"/>
                  <a:pt x="3335731" y="18288"/>
                </a:cubicBezTo>
                <a:cubicBezTo>
                  <a:pt x="3218330" y="32717"/>
                  <a:pt x="2718749" y="-13936"/>
                  <a:pt x="2536546" y="18288"/>
                </a:cubicBezTo>
                <a:cubicBezTo>
                  <a:pt x="2354343" y="50512"/>
                  <a:pt x="2190669" y="3238"/>
                  <a:pt x="2050085" y="18288"/>
                </a:cubicBezTo>
                <a:cubicBezTo>
                  <a:pt x="1909501" y="33338"/>
                  <a:pt x="1520975" y="3062"/>
                  <a:pt x="1250899" y="18288"/>
                </a:cubicBezTo>
                <a:cubicBezTo>
                  <a:pt x="980823" y="33514"/>
                  <a:pt x="992936" y="28036"/>
                  <a:pt x="868680" y="18288"/>
                </a:cubicBezTo>
                <a:cubicBezTo>
                  <a:pt x="744424" y="8540"/>
                  <a:pt x="230364" y="33365"/>
                  <a:pt x="0" y="18288"/>
                </a:cubicBezTo>
                <a:cubicBezTo>
                  <a:pt x="-504" y="12101"/>
                  <a:pt x="-591" y="7719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내용 개체 틀 2">
            <a:extLst>
              <a:ext uri="{FF2B5EF4-FFF2-40B4-BE49-F238E27FC236}">
                <a16:creationId xmlns:a16="http://schemas.microsoft.com/office/drawing/2014/main" id="{B2B373FD-8CF6-3817-A666-A087785D1EC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59584632"/>
              </p:ext>
            </p:extLst>
          </p:nvPr>
        </p:nvGraphicFramePr>
        <p:xfrm>
          <a:off x="838200" y="2228087"/>
          <a:ext cx="10515600" cy="394887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61726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BA123A-C693-C1F9-82A7-CA72ADCD8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게임 시연 영상 및 코드</a:t>
            </a:r>
          </a:p>
        </p:txBody>
      </p:sp>
      <p:pic>
        <p:nvPicPr>
          <p:cNvPr id="4" name="GameShowCase">
            <a:hlinkClick r:id="" action="ppaction://media"/>
            <a:extLst>
              <a:ext uri="{FF2B5EF4-FFF2-40B4-BE49-F238E27FC236}">
                <a16:creationId xmlns:a16="http://schemas.microsoft.com/office/drawing/2014/main" id="{77347076-1F89-0B55-2A26-CEABDE5011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26863" y="1690688"/>
            <a:ext cx="8538273" cy="4802670"/>
          </a:xfrm>
        </p:spPr>
      </p:pic>
    </p:spTree>
    <p:extLst>
      <p:ext uri="{BB962C8B-B14F-4D97-AF65-F5344CB8AC3E}">
        <p14:creationId xmlns:p14="http://schemas.microsoft.com/office/powerpoint/2010/main" val="1775989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202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251</TotalTime>
  <Words>486</Words>
  <Application>Microsoft Office PowerPoint</Application>
  <PresentationFormat>와이드스크린</PresentationFormat>
  <Paragraphs>47</Paragraphs>
  <Slides>8</Slides>
  <Notes>1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맑은 고딕</vt:lpstr>
      <vt:lpstr>Arial</vt:lpstr>
      <vt:lpstr>Office 테마</vt:lpstr>
      <vt:lpstr>자바응용 게임제작 발표</vt:lpstr>
      <vt:lpstr>목차</vt:lpstr>
      <vt:lpstr>태고의 달인 (구현 아이디어)</vt:lpstr>
      <vt:lpstr>프로젝트 “TAIGO”</vt:lpstr>
      <vt:lpstr>“TAIGO”의 기능과  디테일설명</vt:lpstr>
      <vt:lpstr>“TAIGO”의 기능과  디테일설명</vt:lpstr>
      <vt:lpstr>“TAIGO”의 기능과 디테일설명</vt:lpstr>
      <vt:lpstr>게임 시연 영상 및 코드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자바응용 게임제작 발표</dc:title>
  <dc:creator>minuHa</dc:creator>
  <cp:lastModifiedBy>minuHa</cp:lastModifiedBy>
  <cp:revision>11</cp:revision>
  <dcterms:created xsi:type="dcterms:W3CDTF">2022-12-05T07:30:17Z</dcterms:created>
  <dcterms:modified xsi:type="dcterms:W3CDTF">2022-12-05T14:19:19Z</dcterms:modified>
</cp:coreProperties>
</file>

<file path=docProps/thumbnail.jpeg>
</file>